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0" r:id="rId2"/>
    <p:sldId id="256" r:id="rId3"/>
    <p:sldId id="354" r:id="rId4"/>
    <p:sldId id="370" r:id="rId5"/>
    <p:sldId id="371" r:id="rId6"/>
    <p:sldId id="372" r:id="rId7"/>
    <p:sldId id="373" r:id="rId8"/>
    <p:sldId id="384" r:id="rId9"/>
    <p:sldId id="374" r:id="rId10"/>
    <p:sldId id="375" r:id="rId11"/>
    <p:sldId id="376" r:id="rId12"/>
    <p:sldId id="377" r:id="rId13"/>
    <p:sldId id="385" r:id="rId14"/>
    <p:sldId id="378" r:id="rId15"/>
    <p:sldId id="379" r:id="rId16"/>
    <p:sldId id="380" r:id="rId17"/>
    <p:sldId id="383" r:id="rId18"/>
    <p:sldId id="381" r:id="rId19"/>
    <p:sldId id="386" r:id="rId20"/>
    <p:sldId id="38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52"/>
    <p:restoredTop sz="94674"/>
  </p:normalViewPr>
  <p:slideViewPr>
    <p:cSldViewPr snapToGrid="0" snapToObjects="1">
      <p:cViewPr varScale="1">
        <p:scale>
          <a:sx n="215" d="100"/>
          <a:sy n="215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8T03:29:26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23566 4400 11420,'3'3'1459,"0"-2"527,-3-1-1745,5 6 585,5 1-683,2 4 33,12 5-145,-1-1 0,0 1 11,7 7-459,-7-9 0,5 1 0,-4-2 455,-7-3 0,0-1-1,13 4 1,2 0-1527,-9-4 1,0 0 1488,2 0 0,0 0-394,2 0 0,0 0 395,1-1 1,0 1-374,1-1 0,1 0 372,0 0 0,0 0 8,0 0 0,1-1-8,0 1 0,0-1 0,-1 0 0,4 0-18,-7-3 1,4 1 0,2 0 0,0 0 0,-2-1-12,-1 0 0,-1-1 0,1 1 1,1-1-63,0 1 1,3 0-1,0 0 1,-1 0 0,-1-1 99,2 0 0,0-1 0,-3-1 0,-1 1-9,6 0 0,1 0 4,-3-1 0,5 0 1,0 0-1,-1 0-8,-5-1 1,-1 1-1,0-1 1,0 0 2,1 0 0,0 1 1,-1-1-1,0 0-17,7-1 1,0 1-1,-4-1-5,-4 1 1,-2-1 22,1-1 0,1 1-28,-3-1 0,5 0 11,-2 0 0,6-1 0,3 0 1,-1 0-1,-5 0-180,-1 1 1,-4-1 0,3 1 196,3-1 1,4 0-1,1-1 1,-2 1 0,-6 0 3,3 0 0,-5-1 52,1 1 0,2 0 32,-7 0 1,3-1 0,2 0 0,-1 0-74,1-1 1,0 0-1,0-1 1,1 1 85,-1 0 1,1-1 0,-1 1 0,0 0-100,7-3 1,-1-1 0,-4 1 0,-3 0 0,-3-1 41,0 1 1,3-1-5,-2-2 1,3-2 0,1 0 0,-3-1-5,0 1 0,-3-1 1,2 0-36,0 0 0,2 0 1,-1-1-1,-3 1 23,3-4 0,-5 0-20,-7 5 0,-1 0 53,-1 0 1,0-1 187,5-4 0,1-4-93,1-2 0,2-4 1,-2 2-48,3-2 0,0-1 86,-2 2 1,0-2-1,-2 3-104,-6 5 0,0 2-40,0-2 1,0-1-1,-1 1 1,0-1 8,0 1 0,-1-1-504,-1 0 1,0 0 517,0 1 0,-2-1-49,1 0 0,-2 0 352,0 0 0,0 1-373,-1-1 0,-1 0-44,-3 0 1,0 0 43,4 0 0,0 0 47,-5 1 1,1-2-76,2-4 0,3-2 0,-1-1 76,-2 0 1,-2-1 0,0-1-47,1 1 1,0-1 0,-1 2 154,-1 1 0,0 1 1,-2 4-158,0 2 0,-1 2 1,-1-1 1,-1 0 62,1 1 0,-3 0 334,-3-4 0,-2-2 0,-1 0-352,-3-2 1,-1 0 0,0 1-47,1-1 0,-1 0 0,-1 1-29,-4-4 0,-2 0 0,2 5 12,3 5 1,0 2 16,-2-3 0,-3-1 0,2 2-2,1 3 1,0-1 1,-3-1 0,-2-1 0,2 2-23,0 1 1,0 2 9,-6-6 1,-2 1-57,8 7 1,-1 1 66,0-1 1,-1 2 1,1 0 0,-4-1-39,-4 2 0,-8-2 1,-3 0-1,1 1 1,6 1-332,3 1 1,4 2 0,-4-1 373,-2-1 1,-4 0 0,-4-1 0,1 0-1,3 2 1,7 2-2,-6 0 0,3 3 4,6-1 0,-1 1 0,-2 0 0,-1 0-284,0 1 1,-2 1 0,0 0 0,0 1 0,2-1 264,1 0 0,2 0 0,-1 0 1,-2 0 1,0 1 0,-3 0 0,-2 0 0,1 1 1,2-1-1,4 1 211,-3 0 0,5 1 1,-2 0-226,-7 0 1,-3-1 0,-1 2-176,9 0 0,-1 0 0,0 0 1,0 0-1,3 0 177,-5 1 1,2-1-1,-2 0-60,-4 1 1,-3 0-1,1 0 1,4 0 81,8-1 0,3 0 0,-1 0 399,-12 2 1,0-1-426,0 1 1,0-1 21,3 1 0,-2 0-8,5 0 1,-2 0 0,-3 1-250,5 0 1,-3 1 0,-1 1 0,0-1 0,2 0 229,2 0 0,2-1 0,0 1 0,-3 0-14,2 0 0,-4 2 1,0-1-1,0 1 0,2 0 1,5-2 310,0 2 0,4-2 0,-2 1-308,-4 2 0,-2 0 0,0 1 0,-1 0 16,-2 3 0,-1 0 0,1 1 0,1-2 197,-1 1 1,2-1 0,0 2-170,2-2 0,-2 2 0,2 0 1,4-2 1,2 1 0,2-1-3,0 1 1,-2 1-7,-4 3 0,-2 2 1,-1 1-36,0 1 0,0 0 0,-1 1 39,9-6 0,-1 0 0,0 1 1,1-1-4,-5 4 0,1 0 1,4-1-14,3-2 0,2-1 0,0 0 0,-2 1 126,0 2 0,-2 3 0,0 0-109,0 1 0,0 1 0,0 0-2,1-1 0,-1 0 0,0 2 308,-1 2 0,1 1 0,3-3-287,5-5 1,1 0-22,-3 7 0,-1 3 1,2-1 15,5-3 1,2 0 0,-1 0 2,0 0 0,-1 0 0,2 0 18,0 10 0,2-3 9,4 3-35,0 0 92,2-4 0,0 3-125,1 2 1,1-1 23,-1 1 0,2 0 250,1-10 1,0 1-1,1-4-250,0-4 0,2-2 97,4 13 1,3 3-136,4-7 1,2 1 0,-1-2 100,2 3 0,-1-1-84,1-3 1,1 1-1,0-3 25,1-3 1,0-2-167,-2-2 1,2 0-1,1 1 138,6 2 1,2 0 0,-1-1 23,-4-2 0,-1-1 0,1-1-147,0-1 1,-1-1 0,-1-2 146,-2-2 0,0-1 27,0-1 0,0 1-25,1-1 1,0 0 30,12 2 1,1 0-34,-9-3 0,1 1-2,1 0 0,3 1 1,-2-1-2,-4-1 0,-1 0-50,7 1 0,-1 1-213,-4-1 1,0 0-1374,5 1 1,0 0 1622,1 0 0,-2-1 0,-7-1 0,-3-1 1,3-1-1</inkml:trace>
  <inkml:trace contextRef="#ctx0" brushRef="#br0" timeOffset="1050">26612 3649 9603,'0'6'2201,"0"-1"-1792,0-5-555,63-17-3131,-33 7 2452,-7 3 1,4-2 0,-3 2 801,-4 1 1,-3 0 22,10-4-64,10 0 70,-12 1-305,-5 2 923,-5 2-1134,-6 2 72,-5 1 0,-1 1 1</inkml:trace>
  <inkml:trace contextRef="#ctx0" brushRef="#br0" timeOffset="1218">26640 3758 9326,'5'5'1375,"0"-1"-938,-5-4-183,56-20-1128,-28 10 1,2 0-138,-4 1 0,1-1 1,0 1 1010,8-2 0,-7 1 0,-11 5 0,-1 0 0</inkml:trace>
  <inkml:trace contextRef="#ctx0" brushRef="#br0" timeOffset="9208">30779 1257 8128,'4'2'2480,"-2"-1"-5757,-2-1 3361,-53-8 159,27 6 103,-10-3 1,0 1-249,1 5-29,16 1 0,-2 0-47,0 0 0,-2 2 6,0 0 0,-4 1-19,2 0 0,-5 2 0,0 0 1,2 0-368,1-1 1,3 0 0,-3 1 366,-3 1 1,-3 0 0,0 1 0,3-1-7,-8 3 0,3 0-457,10-4 0,1 1 0,-1 0 478,0 0 1,1 1-1,-1-1 285,1 1 1,0 0-1,-1 1-285,-7 3 0,-3 2 1,0 2 18,2 1 0,-1 2 1,0 0-1,1 0-256,5-3 0,0-1 0,0 1 1,1 1 212,-5 4 1,0 1 0,2 0 0,2-1 36,5-3 1,3 0-1,0 1-37,-1 0 0,0 1 0,0 1 0,0-1 0,1 1 0,-1 1 27,0 1 0,0 1 1,-1 2-1,0 0-23,1 1 0,0 1 1,0 1-1,0 0-32,0-1 0,0 1 0,0 0 0,2-1 28,0 1 0,2-1 0,0 0 0,3-1 26,0 1 0,2-2 1,0 2-139,1 0 0,-1 4 0,2-1 0,0-1 127,0 1 0,1-1 0,0 4 89,1-5 0,1 4 0,-1 1 1,2 0-1,1 0-40,1 0 0,2 1 1,1 0-1,1 0 1,-1-2-41,0 4 1,0-1 0,1-1 0,1 1-9,1-4 0,0 1 1,2 0-1,0-1 1,0-4 78,4 0 1,0-3 0,1 0-96,1 0 0,0 0 0,1 0-94,0 0 1,2-1-1,-1 0 94,0-1 0,-1 0 0,2-1 0,2-1 0,2 0 0,3 2-45,0-3 0,2 3 0,2 1 0,-1-2 0,0-1 86,6 3 0,-1-2 0,2 1 4,-4-3 0,2 1 0,0 1 0,0-1 0,-2-3 16,4 0 1,-2-3-1,0 0-20,3 1 0,-1-1 1,2 0-71,0-1 1,1 1 0,1-2 51,0 1 0,1-1 1,1-1-15,-9-3 0,-1-1 0,2 1 0,3-1 37,2 0 1,5 0 0,1 0 0,2 0-1,-2-1 1,-3 0-46,2 0 1,-2-1-1,-1 0 1,4 0 13,-8-1 0,2 0 0,1 0 0,0 0 0,1-1 0,-1 0 0,-2-1-21,5 0 0,0-2 1,-2 0-1,0 0 1,-2 0 4,1 0 0,-2-1 1,1 0-1,2 0-1,-1 0 1,2 0 0,1 0-1,1 0 1,0-1 0,-1-1-24,-1-1 1,0-1 0,0-1 0,-1 0 0,0 0 0,-1 1 22,2 0 0,-1 0 1,0 0-1,0-1 1,0 0 85,3-2 1,1 0-1,0-1 1,-2 0 0,-1-1-65,1-2 0,-1-1 0,-3 0 1,0 0 14,3-1 0,-1-1 1,0 0-23,-2 1 0,2-2 1,0 0-1,-1-1 9,0-1 1,0-1-1,-1-1 1,0 0-30,-5 2 0,0-1 0,0 0 0,0 0 1,-1 0 6,1 1 0,-1-1 0,1 0 0,-1-1 0,0 1 69,3-4 1,1 0 0,-2 0 0,0-1-33,-2-1 0,0 0 0,-1 0 0,-1 1-34,2-1 0,-2 0 0,1-2 7,-3 3 1,2-3 0,1 0-1,-1-2 1,-1 1-26,0-2 1,0 0-1,-2 0 1,1 0-1,-1 0-101,2-1 0,-1 0 1,0 1-1,0-2 93,-3 4 1,0-1 0,0-1-1,-1 1 1,-2 1-9,0-2 0,-2 2 1,-1 0-1,-1 0 110,1-1 1,0 1-1,-1-2-130,-1 2 1,1-2 0,-1 0 0,-1 2 11,-1 0 1,-2 2 0,0-1-1,0 1 1,-1-1 0,-1-1 73,0-8 1,-2-2-1,0 2 31,1-4 0,-2-1-66,-2 8 0,-1-2 0,-3 2 122,-2 1 0,-3 2 0,0 1 15,-3-5 1,-1 1-268,0 4 1,-1 0 0,0 1 67,-4-1 0,0 2 40,-1-1 0,-2-1-120,0 3 0,-3-2 0,1 1 106,4 5 1,0 1 0,0 0 63,-7-6 1,-1-1 0,-1 1-136,4 6 0,-2 0 0,0 1 0,1 1 92,-3-2 0,1 1 0,-2 0-99,1 1 1,-2 0 0,0-1 0,1 3 91,0 0 1,0 2 0,-4-1 6,6 3 0,-5 0 0,-1-1 0,0 1 0,0 0 0,3 1-22,-2 0 1,2 0 0,0 1 0,-3-1 35,3 1 0,-4-1 0,0-1 0,-1 2 0,2-1 0,4 2 123,-9-1 0,4 1 1,1 1-123,-2-1 0,2 0 0,-1 1-59,1-1 0,0 1 0,1 0-31,0 0 1,1 0-1,0 0-48,2 1 0,1-1 0,-3 0-320,-5 0 0,-3-2 0,0 1 0,3 0-80,4 1 1,2 1-1,-2 0 110,-2-1 1,-1 0-1,-1 0 1,1 1 427,-6 2 0,2 1 0,5 0 0,8 1 0,2 0 0,-14 0 0,0 0 0</inkml:trace>
  <inkml:trace contextRef="#ctx0" brushRef="#br0" timeOffset="9521">31353 1653 7075,'-2'-2'817,"-11"17"1,-2 9-818,-1 3-1093,0 4 1,-3 7 0,2-4-340,7-10 1,0 1 1431,-3 5 0,-1 2 0,3-5 0,2-3 0,-4 2 0</inkml:trace>
  <inkml:trace contextRef="#ctx0" brushRef="#br0" timeOffset="9770">31312 1599 7260,'4'1'2926,"-1"-1"-3162,-3 0 138,46-8 6,-21 23 97,1-14 1,-2 2 129,-9 23 66,-14-10 155,-6 0 400,-4-1-205,-7-1-105,-4-1-175,-2-4 1,-1 0-678,-5 1 233,3-3 1,1 0-2723,7-4 157,-2-2 2738,14 0 0,1-1 0,4 0 0</inkml:trace>
  <inkml:trace contextRef="#ctx0" brushRef="#br0" timeOffset="10071">31585 1681 7976,'7'3'3276,"-2"0"-1178,-5-3-1557,-38 24-541,21-13-77,-6 3 0,0 2-294,8 0-161,7-1-47,2 1-275,9-3-882,9-3 1106,-4-4 193,18 0 143,-13-6 213,11-3 72,-1-6 147,-8 0 52,3-4 432,-10 0-340,-3 2 402,-2-8 88,-9 3-881,2 1-45,-6 3-803,0 8 254,3 3-227,-1 0 930,4 4 0,2-2 0,0 3 0</inkml:trace>
  <inkml:trace contextRef="#ctx0" brushRef="#br0" timeOffset="10287">31736 1708 5468,'6'4'3276,"0"-1"-6211,-6-3 2935,-19 34-65,10-16 694,-3 8 0,-1 0-730,7-7-235,1 4 830,4-11-886,1-2 210,3-4 118,-1-2 3340,4-2-3447,2-3-75,2-4-211,2-3-278,3-3-1264,3-8 1179,4 5 1,-10 1 0,0 9 0</inkml:trace>
  <inkml:trace contextRef="#ctx0" brushRef="#br0" timeOffset="10404">31749 1722 7604,'18'22'543,"0"1"0,-1 0 1,10 8-1,-11-6-543,-21-15 0,3 0-93,1-3-80,0 0-163,6-1-731,1-3 1067,29-6 0,-22 2 0,16-5 0</inkml:trace>
  <inkml:trace contextRef="#ctx0" brushRef="#br0" timeOffset="10554">31995 1804 1477,'6'0'219,"-1"0"1891,-5 0-2063,0-11 26,0 8 1108,0-8-890,0 11 1238,0 0-1982,-8 5 1930,4-1-2342,-8 3 865,1 0 0,5-4 0,-1 2 0</inkml:trace>
  <inkml:trace contextRef="#ctx0" brushRef="#br0" timeOffset="11137">31722 1736 6848,'4'2'2349,"-2"0"-784,-2-2-1640,-19 47-1266,10-23 1286,1-1 0,-1 4 0,1-3 38,2 6 17,0 7 0,4-13 3,-3 11 42,1-16 55,0 6 383,1-19-483,2-2 143,0-2-369,1-1-850,5-13 147,-1 1 929,6-13 81,-2 5 0,1 0 288,4-13-159,-3 11 0,-1-1-507,3-7 980,-2 3-3249,3-4 3028,-4 11-297,1-2-30,1 7-2096,-2 5 1835,5-2 403,-3 5-706,10 2 312,-7 2 2231,6 4-2114,-11 5-2187,-3 4 2288,-1 3 2357,-3 2-1903,-4 6-1860,-9-1 1739,0-1-163,-6-7-268,-5-6-493,4-4-624,-13 0 1506,18-3-392,-11-7 0,21 6 0,-7-6 0</inkml:trace>
  <inkml:trace contextRef="#ctx0" brushRef="#br0" timeOffset="11271">31968 1913 11335,'0'4'1145,"0"-1"-2238,0-3 1,0 0 0</inkml:trace>
  <inkml:trace contextRef="#ctx0" brushRef="#br0" timeOffset="12471">30178 3922 6974,'-6'-3'1592,"-9"-20"0,0-6-2905,7 3 1582,-5-6 0,2-3-191,10 9 1,2 1-57,1 6 1,2-1 131,3-13 0,3-2-132,6 2 0,3 0-49,-2 6 0,3-1 0,-1 1-348,-2 5 1,-1 0 0,2 2 292,0 0 1,1 1 0,-1 2-79,0 2 1,-1 2-27,0 0 0,2 0-976,9-5 0,0 1 1130,-6 4 0,0 0-278,8-3 1,-1 0 325,-8 6 1,0 0 234,10-3 0,0 1-116,-8 3 1,0 1 55,2 0 1,1 0-1,1 0-74,11 1 1,-1 0-115,-6 1 0,0 1-495,3 1 1,-1 2 449,1 1 39,0 1-904,0 2 902,-1 1-62,1 3 60,-11 0 0,0 1-2,11 4-316,-12-3 0,-1 1 325,7 4 710,-2 2-721,0 1 11,-3 2-73,-1 2 1559,-2 2-1486,-8-5 0,0 3 20,-2 11 0,0 1 24,-2-5 1,-1-1-30,-2 8 1,-2-2-13,-3 4 1026,-2-11 1,-3 1-963,-5 6 0,0 1-70,0-5 1,0-1-161,-4 3 1,0-1 126,-4 2 1,3-8 0,-1 0 8,4-5 0,0 0 23,-5 6 0,0 0 16,-1-1 1,-1-1 128,-2 1 1,-1-1 139,0 0 1,-1-1 183,-8 3 0,0-2-317,11-10 1,0 0 0,-3 0 0,-2 1 1,-2-1-99,-1-2 0,-2 0 1,2-1-75,-8 4 1,0-2-17,8-3 1,0 0 0,1-2 48,-3-2 0,2-1 43,6-1 0,0 0 67,-14-2 1,-3-3 55,11-4 1,0-2-1,1-1-145,-7 0 0,-1-3-699,2-3 1,-2-3 0,5 1 485,7 2 0,2-1 105,-7-5 0,2 0 95,9 5 1,2 1-189,0 0 1,1-1-957,-5-13 1,1-1 867,7 11 0,1 0 8,-7-9 0,3-3-965,13 8 0,2 0 112,-5-14 509,8 15 1,2 0 593,5-11 0,-6 19 0,2-2 0</inkml:trace>
  <inkml:trace contextRef="#ctx0" brushRef="#br0" timeOffset="12888">30643 3430 0,'6'4'3276,"-1"-1"0,-5-3-640,0 0-3036,-48 5 120,29 5 299,-8-5 0,2 1-381,16 9 947,7-4-1145,1 0 2212,8 3-3089,7 0 835,4 0 227,3-1-2699,-7-3 3009,-1 1 410,-3 1-345,-3 1 89,-4-1 49,-2 0 766,-10 1-277,1-3 0,-9 0-627,2-5 174,-1-2-348,0-1 3176,2-2-5718,-1 0 2156,6-4 1,2 2-1,6-2 1</inkml:trace>
  <inkml:trace contextRef="#ctx0" brushRef="#br0" timeOffset="13255">30847 3485 12210,'-29'14'-64,"0"0"1,3-1 0,5-1-136,10 0-120,3 0-82,3 0-44,3 1 36,1-2 26,2-1-236,5 2 490,3-4 121,2-2-219,5-4 6,-5-5 58,3-2 6,-3-3-5,7-7 554,-3-3-227,7 3 42,-11 2 113,-2 11 310,-8 1 644,0 0-202,-2 13-1072,-1-4-319,-7 21 112,5-16-339,-4 7-2187,20-12 1840,-6-5-653,9 1 1546,-6-7 0,-6 3 0,2-3 0</inkml:trace>
  <inkml:trace contextRef="#ctx0" brushRef="#br0" timeOffset="13688">31011 3539 6848,'4'1'3276,"-2"0"-1534,-2-1-1787,-19 32-106,8-9-80,-3 2 0,2 0 12,3-5-108,4-6-9,4-12-538,1-1 216,5-6 302,1-1-92,10-13 314,-4 4 151,11-13 322,-10 13-104,3-3 76,-8 9 61,-2 3-372,-2 4 0,-2 0 221,-2 4 188,0 7-373,0 0-22,-8 11-5,10-7-9,-10 0 3,11-6 179,-4-5-454,1-1-887,6-6 630,4-5 419,4-1 38,6-4 399,-5 7 12,-2 1 445,-4 4-283,-7 5-246,-1 2-129,-2 3-90,-1 2-36,-1 0-445,-2 2-2128,0 0 2573,3-3 0,-1-1 0,3-5 0</inkml:trace>
  <inkml:trace contextRef="#ctx0" brushRef="#br0" timeOffset="14058">31230 3512 6985,'2'5'3276,"0"0"-554,-2-5-2868,-18 56-1487,11-27 1600,0-6 1,-1 3-1,1 1-131,3 9 1,1-3 294,-1 3-150,1-3 1,-1-4 66,2-17 50,-3-2-261,3-8-298,0-5 270,1-3 180,1-7-807,0-4 818,-4-5-89,13-2 398,-6 5 1,2-1-1269,2-2 0,3 1 1131,1 0 1,1 0-14,-6 3 1,2 0-76,17-11-84,-10 9-98,3-2-218,-2 10-104,-2 5 257,0 6 228,-6 6 271,-4 23-166,-5-8 3106,-4 13-2290,-9-11-760,0-6-226,-7 1-389,3-9-2888,-9-3 2653,5-2 1,3-1-1,9-3 1</inkml:trace>
  <inkml:trace contextRef="#ctx0" brushRef="#br0" timeOffset="14641">30492 3854 9803,'3'7'3055,"-1"-1"-1624,-2-6-1944,0 0 452,15 33-1506,-5-15 1382,1 5 1,0 0-446,3-2-1126,6 7 647,-6-10-1353,5 6 2462,-12-16 0,0-1 0,-6-6 0</inkml:trace>
  <inkml:trace contextRef="#ctx0" brushRef="#br0" timeOffset="14855">30766 3854 13756,'4'7'1602,"-1"-1"-1291,-3-6-82,0 0-3506,-55 55 2745,43-40 0,-2 1 544,-8 8 0,-4 4 1,4-3 403,7-5 0,2 0-433,-3 3 0,-1 2 1,1-2-583,1-1 0,0-1 448,-7 11 0,1-1-2443,-1 0 1850,8-12-509,0 0 910,8-12 343,1-4 0,3-1 0,1-2 0</inkml:trace>
  <inkml:trace contextRef="#ctx0" brushRef="#br0" timeOffset="15198">30397 3758 8618,'3'4'1696,"-1"-1"284,-2-3-1781,39 3-1757,-15 0 1709,0-1 0,4 1 1,-2 0-1534,-4 0 1,0 0 1381,8 0 0,0 1-19,-8-1 1,0 0-766,12 3 0,-1-1-636,5 1 509,-12-1 0,-3-1 911,-12-2 0,-5-1 0,-4-1 0</inkml:trace>
  <inkml:trace contextRef="#ctx0" brushRef="#br0" timeOffset="16539">30219 2870 7148,'3'6'3276,"-1"-1"-1325,-2-5-1469,0 0-76,52-13-336,-28 2-1709,9 1 1,0-3 655,-7-7 930,1-4-1429,1-3 1459,-15 12 1,1-1-181,-1-1 0,1-1 12,6-9 1,0-2-128,-5 7 1,-1 0 0,0 0 6,1 0 1,-1 0 0,0 0 206,6-10 0,-2 1 27,-6 11 0,-1 2 13,9-15 128,-5 7 1616,-4 7-1408,-4 6 436,-3 6-604,-3 4 2708,-1 2-2681,-3 4 177,-2 4-44,-4 5-158,-3 5-78,1-1 0,0 1-28,-1 4 0,1 1-501,-1 0 1,0 0 427,1 1 1,2-1 27,-2 8 297,4-1-352,2-3 35,2-3-206,2-5 234,2-4-190,6-3-215,10-7-112,4-8-338,7-8 354,-2-7-149,0-4 0,2-3 713,-6 5 1,0 0 575,6-5 1,-2 0-511,-10 9 1,-2 3 432,1-1 805,-3 3-383,-6 7-93,-1 1 548,-5 8-1059,-3 1-10,-3 7 267,-1 3-258,-7 13-342,5-6 950,-1 13-1031,10-13 81,6-2 8,8-7-8,8-9-319,0-5 0,3-2-857,-5-1 0,2-1 137,7-3 1,2-2 538,-1-7 0,-2-1 0,0 2 0,-11 4 0,-1 0 1</inkml:trace>
  <inkml:trace contextRef="#ctx0" brushRef="#br0" timeOffset="19140">30643 2788 6848,'6'6'1576,"-1"-1"-1576,-5-5 474,0 0-346,-2 43-27,0-15-839,0 4 1,-1 3 822,1-13 1,-2 0-4,1 2 1,-1 2-1,0-1 0,-1 3 0,1 0-949,0 2 1,-1 0 0,1 0 851,0 0 0,-1 0 0,1 0 13,0-2 0,1-1 0,-1-1-91,1 0 1,1-1-90,-1 8 0,1-1-363,0-8 1,1-2 224,0 6 1,1-2-1649,0 4 1968,4-2 0,-3-14 0,4-1 0</inkml:trace>
  <inkml:trace contextRef="#ctx0" brushRef="#br0" timeOffset="19358">30656 2788 9253,'-5'-2'1504,"1"1"-577,4 1-701,-40 29-226,19-12-7,2-1 1,-5 4 0,4-3-842,-4 9 643,9-9 1,0-1-665,0 3-307,3-3 1176,3-2 0,5-7 0,1-2 0</inkml:trace>
  <inkml:trace contextRef="#ctx0" brushRef="#br0" timeOffset="19510">30629 2815 8884,'14'1'2256,"-3"0"-1718,-11-1-493,39 34-454,-23-19 0,1 1-310,2 0 1,2 2-1,-2 0 22,1 1 0,-1-1 697,0 2 0,-1-2 0,-1 1 0,4 3 0</inkml:trace>
  <inkml:trace contextRef="#ctx0" brushRef="#br0" timeOffset="19791">30328 3416 10827,'-2'23'876,"-1"0"1,3 8-685,0-2 0,1 5 0,1-4-1831,3-8 1,1-2 450,4 13 1,2-2 1341,10-7 573,-5-12 0,2-2-324,12 1 215,-10-7 1,1-3-501,3-9 1,1-5-1,-1 0-559,0 0 0,0-1 363,3-4 1,1-1-1,-3-1 559,-2 0 1,-2-1-952,0-2 1,0 0-160,-1-2 1,0 0-783,-2-1 0,0 0 526,-2 3 0,-1-1 1001,-1-2 1,-2 3-1,0 0 1,-4 0-1</inkml:trace>
  <inkml:trace contextRef="#ctx0" brushRef="#br0" timeOffset="20406">27255 6560 6711,'1'5'1321,"29"-2"1,10-4-1282,-18 0 1,2-1-1134,10 0 1,5 0 0,-1-1 630,-12 1 0,-1 0 0,1 0 195,4 0 0,1 0 0,1 0 546,3 1 0,1-1 0,0 1-105,-6 0 1,1 0-1,-1 0 1,2 1-46,0-1 1,0 0-1,1 1 1,5 0-64,-7 1 1,4-1 0,2 2 0,1-1 0,1 0 0,-1 1-1,-1-1 1,-3 0-322,5 1 1,-2-1 0,-1 0 0,2 0 0,2 1 253,-5 0 0,3-1 0,1 1 0,1 0 0,0 0 0,-1 0 0,-2 0 0,-3 0-31,2 0 0,-3 0 0,-2 0 0,0 0 0,1 0 19,1 0 1,-1 0 0,1 0-1,0 0 1,-1 0 4,1-1 1,0 1 0,0 0 0,0 0 0,-1 0-10,1 0 1,-1 0 0,1-1 0,-1 1 0,0 0-7,0 0 1,-2 0 0,1 0 0,1-1 0,3 2-2,0-1 1,3 0 0,3 1 0,0 0 0,-1-1 0,-1 1-1,-4-1 5,-1 0 1,-4 1 0,0-1-1,1 0 1,2 0-37,0 0 1,3 1 0,1-1-1,1 0 1,-2 1 0,-3-1-1,-4 0-14,6 0 1,-5-1 0,-1 1-151,2-1 1,0 0 0,-2 0-227,7 0 0,-3 0-34,-5-1 0,-2 0 616,-4 1 0,-4-3-137,-1-10 0,-6 8 0,-13-8 0</inkml:trace>
  <inkml:trace contextRef="#ctx0" brushRef="#br0" timeOffset="21394">27541 6150 6493,'27'-18'1638,"-1"1"0,7-4-1457,-8-1 1,-1-2-3459,2-1 2730,-13 11 0,1-1 699,5-7 0,2-3 1,-1 1-81,1-1 1,-1 0-70,2-2 0,1-2 0,-2 1 33,-1 1 1,-1 1 6,1-3 0,0 1-43,-1 0 0,2-1 252,-4 4 0,0-2 0,1 1-189,-1 1 1,1 0-1,-2 0-181,1 1 0,-1-1 0,0 2 118,5-8 0,-1 3-3,-7 8 1,-1 2-157,1-1 1,-1 1-906,1-1 1,0 0 1016,0 0 1,0 0-17,0 0 0,0 0 690,0 1 1,1-1-760,6-6 1,0 0 37,1 1 0,0 0 107,-1 1 0,1 1-36,3 0 1,-2 3 302,3-1-289,7-1-44,-11 9 1262,0 3 1,1 0-1342,-2 2 1,1 0 54,4-1 1,1 1 53,-5 2 1,0 1 97,11-2-66,2 2 27,-6 0 182,-2 2 1,2 2-151,-5-1 1,1 0-61,5 2 1,-1 0-9,-8 1 0,-2 0-17,10 5-64,-1 1 81,0 2-11,4 3-15,-7 3 1,0 2 70,-8-5 0,-1 0-9,10 7 1,-1 3 5,-4-1 0,-1-1-446,-5-3 0,1 0 446,4 6 0,0 1-38,-7-7 0,1 1-796,0 5 0,2 3 0,-1-2 792,-1 1 0,0 0 0,0 0 0,0 3 0,-1-3-480,-3-3 1,-1 0 476,1-1 1,-1 1-139,1 0 1,0 0 138,-1 0 1,2 0 1,-2-2 0,2 3 29,3 1 1,1 2 0,0-1-323,6 7 0,0 0 308,-5-7 1,2 1 0,-1-2-16,3 2 0,-1-2 422,-5-8 0,0-1-418,0 0 1,0 0 518,0-1 0,1 1-523,11 11 0,0 0 0,-9-10 0,1 0-107,8 9 0,1-1 115,1 0 24,-5-8 1,0 0 3,-4-4 1,1-1-5,4 3 0,4 0 4,0-4 1,3-1-1,-2-1-36,0 1 0,1-2 50,1 1 1,2 0-1,0-2-153,-6-2 0,0-1 1,-1-1 99,5 1 0,0 0-28,-3 0 0,0-1 1,-1 0 25,1 0 1,2 0 16,7 0 0,4 1 1,-2-1-62,-1 1 0,0-1 48,-9 0 0,3-1 1,0 1-1,-4-1-66,6 1 0,-2 0-400,-3-1 0,2 1 0,-2-1 376,3 0 0,1 1-128,-1-1 1,2 1 0,-3 0-554,-1-1 1,-2 0 771,0 0 0,-3 0 0,2 0 0,-17-1 0</inkml:trace>
  <inkml:trace contextRef="#ctx0" brushRef="#br0" timeOffset="22591">30287 4332 6641,'-6'-6'1825,"1"1"-1360,-15-27-2571,9 12 2109,-3-3 0,1-2 152,6 3 0,2-1-1556,2-3 0,0-1 1401,0 0 0,0-1 0,4 0 0,1 1 484,0 6 1,2 1-168,4-9 1,1-1-291,-1 8 0,0 0-27,2-6 0,3 0-552,8-3 0,2 2 433,-3 4 0,2 2-324,-1 4 0,1 0 1,0 2 409,4-1 1,0 3 28,0 4 0,0 2 4,-1 0 0,0 0 35,1 1 0,2 1-205,5 2 1,5 0-1,-3 1 170,-2 0 0,0 1-18,1 1 1,2 1-1,-5 2 830,-7 1 1,-3 4-914,8 6 0,-2 4-347,-8-3 0,-1 2 387,5 6 1,-3 2 37,-8-3 1,-3 1-270,0 15 0,-4 1 296,-1-7 0,-3 1-19,-1-3 0,-2 1 0,-1-1 673,-2 4 1,-4 0-654,-2-1 1,-2 1 0,0-1-283,2-7 1,0-1 0,-1 1 309,-3 5 1,-1 1 0,-3-1 275,1-6 0,-4-1 1,0-1-1,0-1 236,-5 0 0,0-2 1,-1 0-370,4-2 0,0 2 1,-2-2-1,1-3 388,-10-1 0,0-5 0,3-2-434,2 0 0,1-3-103,-9-1 0,1-2 169,13-1 0,1-3-303,-6-5 1,0-3 69,8 2 1,2-1-66,-5-5 0,2-2-41,5 4 0,3-3-396,4-11 0,2-3-82,-1 6 1,2-1-309,5-10 0,2-1 54,3 9 0,1-1 875,1 3 0,2-1 0,0 2 0,-2 6 0,0 1 0,3-4 0,0-1 0</inkml:trace>
  <inkml:trace contextRef="#ctx0" brushRef="#br0" timeOffset="23392">29386 3321 7769,'-3'-3'2517,"1"0"-2071,2 3 464,-42-10-801,22 1 32,-3-2 1,-4-4 0,3 1-1288,-3-11 1114,5 3 0,1-1 32,-2-8-87,7 7 0,0-1 79,4 6 0,1-1 8,-4-5 0,2-4-98,6 3 1,1-3 0,2 0 48,3 3 1,1 0 0,1-1 48,-1-5 0,0 0 0,4 0 9,6-1 0,4 0 1,0 5-665,2 1 0,3 2 574,-3 3 0,2 0 0,1 2 67,3 1 0,3 2 80,1 2 0,4 1 1,0 1-775,-6 2 0,0 2 0,1 0 783,9-2 1,3 0 0,-2 2-40,-6 3 1,-2 1-1,2 1 46,1 0 0,0 1 1,1 0-14,0 1 0,0 0 0,1 1-69,-2-1 0,1 1 0,3 4-92,-6 3 0,4 2 0,1 2 0,1 2 0,-3-1 0,-3-1 65,6 3 0,-4 0 0,2 2 27,-2 0 0,4 3 0,1 1 0,-5 1 0,-6-1 18,-3 12 1,-7 1-19,-1 2 0,-3 2-898,-1-1 1,-2 2 915,-3-1 0,-1 1 44,0-1 0,-3 2-46,-5-8 0,-1 3 0,-3 1 0,0-1 68,-3 2 0,-2 0 0,0 0-104,1-4 0,0 1 0,-2-1 0,-2-2 103,-3-3 0,-2-2 0,-2-2 1,2-2-169,-8 4 0,-2-4 289,4-2 1,-2-1 0,1-3 167,-5-1 1,0-3-86,0-4 0,-2-1 0,1-1-237,8-1 1,0-1-1,-1 0 9,-7-2 0,-2-1 0,2-1-59,-3-2 0,2-2 5,0-2 1,0-2-254,5-1 0,-1-1 0,2-1-93,-4-2 1,1-3-480,6-1 1,-3-4 0,2-2 0,5-1 569,6-2 1,5-2-1,-1 2 1,-5 1 0,0 2-1,4 0 1,11-2-1,-1 0 1</inkml:trace>
  <inkml:trace contextRef="#ctx0" brushRef="#br0" timeOffset="23992">30137 2637 9290,'-5'0'697,"-18"-11"0,-2-5-3974,5-2 2263,-11-3 0,-1-1 1045,18 8 0,1-2 256,-6-4 0,-3-3 1,3 2-225,1 0 0,0-2 91,-1-5 0,-2-3 0,5 3 28,7 5 0,2 2-48,-2-8 0,2 0-128,4 9 0,3 0 310,10-16 1,4 0-317,-5 14 0,2 0-324,3-1 1,1 0 0,2 2 150,2 4 1,2 3-19,1 0 1,4 0 0,-2 1 82,7-3 0,1 1 62,-4 3 1,2-1-1,2 2-6,2-1 1,2 2 0,0 0 59,-6 2 1,0 0 0,0 1 0,1 0 4,-1-1 0,1 1 0,0 0 1,-1 1-14,-1 0 0,1 0 0,-1 1 0,-2 1-3,0 0 0,-2 1 0,0 0-38,12-1 1,-2 2-507,-1 0 0,-2 1 462,-3 0 0,-1 5-315,4 10 1,-2 4 399,-13-4 0,-3 1 102,5 11 0,-6 4-102,-13 5 0,-5 0-3,0-7 1,-1 1-1,-2 4 0,-2 3 0,-2 0-88,1-8 0,-2-1 0,0 1 0,1-2 274,-3 4 1,1 0 0,-1-1-184,-2 4 0,-2-1 0,1-4 69,1-7 1,-1-3-34,-3 0 1,-2-2 50,5 0 0,-1-2-138,-6-1 0,-1-1 255,5-1 1,-3-1-80,-9-2 0,-5-2 0,2 0 37,1-1 1,0-1-67,-2-1 0,-2-1 1,5-1 132,4-4 1,4-2-77,-1-2 0,1-1-23,0-2 0,2-1-27,0-2 1,0-1-55,2-1 0,0-2-100,0-7 1,-1-3 0,3 0-31,1 1 0,1-1 167,2-1 0,-1-3 1,4 2-431,7 3 1,4 0-567,3 0 0,3-1 0,0 1 168,4-5 0,2 1 373,0 4 1,1 0-1,3 0 369,5 2 0,2 0 0,-2 4 0,-4 3 0,-1 2 0,6-5 0,0 1 0</inkml:trace>
  <inkml:trace contextRef="#ctx0" brushRef="#br0" timeOffset="24526">31257 2952 8245,'-7'-5'833,"-21"-12"0,-5-4-416,4-1-1389,6 6 1,-4-3 0,4 2 1185,7 0 1,1 1 20,0-1 0,1-1-225,1-1 0,1-1 26,0 0 0,1-2 141,0-6 1,2-5-1,1 1-72,3 3 1,1 0 0,1-1-1,-1-4 1,0-2-1,4 1 3,5 0 1,4 0 0,1 5-109,2 1 0,4 2-67,-3 4 1,3-1 0,0 3-57,6-1 1,2 2-50,4 3 1,3 0-1,0 1-449,-5 4 1,0 1-1,1 0 564,1 1 1,1 0-1,1 1 1,-1 1-5,2 2 0,-2 1 1,3 2 98,1 0 1,2 1-1,1 0 1,-2 2 18,1 0 1,-2 1 0,2 0-58,-3 1 0,1 0 0,0 1 0,-3 1-39,-3 2 0,-2 0 0,0 2-31,3 4 0,0 3 0,-1 2 22,-6 1 0,-1 3 1,-2 1 47,1-1 0,-1 0 0,-4 3 45,-4 8 1,-5 3 0,-2-3 80,-5 1 0,-3-1-98,0-3 0,-1 1 0,-2-2-12,-5 2 1,-4 0 94,0-5 0,-4 2 1,-1-1-1,1-2 58,3-3 0,0-2 0,-1 1-16,-2 2 1,-3 1-1,0-1 1,0-4 193,-2-2 0,-1-4 1,2-1-1031,-6 2 1,-1-1 753,5-3 0,-2 0 0,2-2 18,-4 0 1,1-3-25,2-1 0,-2-1 0,0-2-163,0-1 0,0-1 0,1 0-111,0-1 1,0 1 0,1-2-183,-8-5 1,3-2-287,13 1 1,3-1-1396,-12-14-159,4-1 2231,22-11 0,-5 21 0,16-5 0</inkml:trace>
  <inkml:trace contextRef="#ctx0" brushRef="#br0" timeOffset="24993">31886 3239 12067,'-24'-20'240,"0"-1"0,1 1 0,-1 0 0,2 0 0,0 1 0,3-2-239,2-2 0,2-1 0,3 0-900,5-1 0,3 1 925,0-3 1,2 0-1583,1-2 1,3-1 1801,1 0 1,3-2-134,2 2 0,2-2 0,3 1-595,2-2 0,3 1 0,1 0 374,0-1 1,0 1 0,2 1-417,2 1 1,1 2 0,0 2 351,-4 7 0,0 2 1,1 0-228,0 1 1,2-1-1,0 1 202,1 1 0,1 0 1,0 1-104,0 0 0,1 1 1,3 1 100,0 2 0,4 0 0,1 1 1,1 1-1,-2 1 316,3 1 1,-2 1 0,1 2 0,1-1-118,-3 0 0,2 0 0,0 0 0,-1 2 0,-1 4-53,3 4 1,0 4-1,-2 2 1,-4 1 10,-7 0 0,-2 1 0,-1 2 28,5 5 0,-1 2 0,-5 5 4,-10 6 0,-6 5 0,-3 2 1,-1-4 36,0-1 0,-2-3 0,-2 3-91,0-3 1,0 3 0,-2 1 0,-1-1 0,-1-3 65,-4 2 1,-3-2 0,0-1-6,-1 0 1,0 1 0,-1-2 217,0 1 1,-1-2 0,-1 0 68,1-1 1,-1-1 0,-1-1-131,2-2 0,-1 0 0,-4 0 262,1-4 1,-2 0 0,-3 0 0,0-1 0,1-1-177,-3-1 1,0-1 0,-1-2 0,0 1-214,3 0 0,-2 0 0,0 0 0,0-2 0,0-2-43,-7-2 1,-1-3-1,0-1 1,4-1-75,4-2 1,2 0-1,0-2-195,-10-1 1,0 0-1,2-3-240,-2-1 0,0-4 525,7-5 0,-4-4 0,2 0 0,4 2 0,1 4 0,1-1 0,-2-5 0,1-1 0,-1 1 0</inkml:trace>
  <inkml:trace contextRef="#ctx0" brushRef="#br0" timeOffset="25243">31394 2159 11572,'5'7'-216,"-2"-2"563,-3-5-1889,17 40 1547,-7-17-50,5 10 1,2 3-515,-4-15 0,0-2-37,-1 1 0,2-1-22,8 1 0,-1-4 0,-6-5 0,10 1 1</inkml:trace>
  <inkml:trace contextRef="#ctx0" brushRef="#br0" timeOffset="25444">31763 2200 9808,'-11'6'1353,"-17"15"1,-2 4-1137,14-11 0,1 1-677,-6 4 1,-4 4 0,0 1 0,1-1 453,0 2 1,2 0-1,0 0-814,1-2 1,0 1 0,0 0 0,1-1 496,-1 1 1,1-1-1,1 0-159,-5 5 1,2-2-918,5-8 1,1-3 905,-2 1 62,-2-12 1,17-7-1,1-8 1</inkml:trace>
  <inkml:trace contextRef="#ctx0" brushRef="#br0" timeOffset="25636">31244 2159 11252,'-7'-2'121,"1"1"69,6 1 645,0 0-569,72 3-285,-51-3 1,0 1-1075,11 0 1,5 1 0,-3-1 535,-5 0 1,-1 0-302,0 0 0,2 0 1,-1 1 172,3-1 1,1 1 136,-7-1 0,1 1 0,-2-1 706,2 1 0,-3-1 0,-1 1 0,-1-1 0</inkml:trace>
  <inkml:trace contextRef="#ctx0" brushRef="#br0" timeOffset="25945">32118 2569 7951,'7'21'749,"-1"-1"0,3 7-721,0 4 0,0 1-3305,1 0 2919,-4-11 0,2 0-726,2 0 0,1-1 1084,7 5 0,0 2 0,-9-21 0</inkml:trace>
  <inkml:trace contextRef="#ctx0" brushRef="#br0" timeOffset="26145">32419 2665 10006,'-8'-1'1283,"2"0"-745,-9 14 1,-7 11-1,0 0-453,0 2 1,-2 1-891,5-6 1,-3 2 0,1 1-1,0-1 774,-2 6 1,0-1-1,3-1-73,1-2 1,1-1-246,-5 7 1,1-1-169,9-12 1,0-1-1123,-1 2 1,-1-2 1142,-6 5 1,5-4-1,8-15 1</inkml:trace>
  <inkml:trace contextRef="#ctx0" brushRef="#br0" timeOffset="26344">32077 2460 12375,'-6'-8'219,"2"2"-201,23 5 0,11 2-1657,-1-1 1,1 0 560,-1 1 1,1-1 0,-1-1 858,-1 1 1,-1 0 0,-1 0 326,4-1 0,2 0-108,-3 0 0,4-2 0,0 1 0,-5 0 0,-2 0 0,-2 1 0,6-2 0,0 1 0,-1-1 0</inkml:trace>
  <inkml:trace contextRef="#ctx0" brushRef="#br0" timeOffset="26837">30014 1954 9102,'8'6'2411,"-2"-2"-3011,14-1 1,11-2-1,-4-1 582,-8 1 0,1 0-37,12 0 0,5 1 0,-3-1-381,0 0 1,-4 0-67,-6 0 1,-1 0 271,7 0 0,-1 0 230,-7-1 0,-4 0 0,2 1 0,-1-1 0</inkml:trace>
  <inkml:trace contextRef="#ctx0" brushRef="#br0" timeOffset="27095">30123 1968 7862,'-5'-1'3276,"0"1"-1406,5 0-1696,23 26-3451,-4-1 2064,-3-5 0,2 1 1213,-7-5 0,0 0 1160,7 8-1172,-1 0-492,0-1-240,-1-3-46,0-3 790,14 2 0,-19-10 0,11 0 0</inkml:trace>
  <inkml:trace contextRef="#ctx0" brushRef="#br0" timeOffset="27395">30547 1941 8872,'0'8'2280,"0"0"-2009,0-8 737,0 0 175,-45 42-875,19-16-948,6-7 0,-3 4 0,2-2 784,3-2 1,0-1-57,0 2 1,-1 0 0,1 1-53,-4 2 1,1 1-11,2-3 0,0 0 0,0 1-53,1-2 0,-1 0 0,1-1-35,-9 8 1,0 0-131,1-1 0,0-1-87,4-4 1,2-4-372,-5 4-854,4-4-11,1-2 129,4-3 734,1-3 0,8-5 0,1-2 0</inkml:trace>
  <inkml:trace contextRef="#ctx0" brushRef="#br0" timeOffset="27597">30082 2022 9250,'-2'-8'1638,"19"2"0,9 2-1501,1 2 1,3 0-1231,-3 0 1,2 0 0,0 0 8,-2 0 0,1-1 0,-1 1 277,4 0 0,0 0 0,-1 0 672,-1 0 0,-1 1 0,0-1 1,7 0-1,-3 0 0,-12 0 1,1 1-1</inkml:trace>
  <inkml:trace contextRef="#ctx0" brushRef="#br0" timeOffset="27918">29536 2747 11154,'6'7'17,"-1"-2"-17,-5-5 300,0 0-169,29 35-1440,-13-15 558,0-3 1,4 5 0,-3-4-966,6 3 1216,-3-7 0,-2-2 0,-6-4 0,2-3 0</inkml:trace>
  <inkml:trace contextRef="#ctx0" brushRef="#br0" timeOffset="28119">29891 2733 9200,'-8'0'1092,"-10"12"0,-7 11 0,4-2-139,5-5 1,-1 2-1774,-3 1 1,-3 2 0,-1 1 0,2 0 735,1 3 0,1 0 0,0 1 36,-5 1 1,-1 1-1,0 1-202,5-3 1,0 1 0,1 0 0,0-1-180,-2 1 1,1-1-1,0-1-155,3-3 0,1 0 0,2-3-283,0-1 0,2-2 867,-2-1 0,1-1 0,1 0 0,0-3 0</inkml:trace>
  <inkml:trace contextRef="#ctx0" brushRef="#br0" timeOffset="29155">27022 6150 6885,'2'3'3119,"0"0"-277,-2-3-2842,5-2 204,3 0-313,16-7-28,-5 3 51,1-1 1,1 0-159,5-1 25,-8 3 1,2-1-385,4-1 0,2 1-313,4-2 0,1 0-723,-2 0 1,1 1 1302,3-3 1,-3 2 0,-10 2-1,1-1 1</inkml:trace>
  <inkml:trace contextRef="#ctx0" brushRef="#br0" timeOffset="29951">28990 4182 6921,'6'4'2674,"0"0"-2856,-6-4 1366,0 0-520,4 35-3,-3-8-308,1-1 1,-1 5 0,0 0-1447,-3 1 1,-2 0 0,0 1 1190,1 1 0,0 1 0,-2 1-175,1-7 0,0 0 1,-2 1-1,1 1 193,-2 5 0,0 1 0,0 1 1,0-2-551,1-6 0,1-1 1,-1 0-1,1 2 434,-1 0 0,0 1 0,0 1 0,0 1 0,1-1-36,0 2 1,0 0 0,0 1 0,1 0 0,-1 0-231,2-4 1,0 0 0,0 1 0,0-1 0,1 1 0,-1 0 261,0-1 1,0 1 0,1-1 0,-1 1 0,1-1 0,0 0-8,0 5 0,0-1 1,1 0-1,0-1 0,0-2 29,0 7 0,0-3 0,0-1-23,1 0 0,-1-1 0,1-1 7,-1-1 1,0-1 0,0-1 32,0-2 1,-1 0-1,0 1 19,-2 4 0,0 2 1,-2 2 151,1-5 1,-2 1-1,-1 0 1,2-1-164,0 0 0,0-2 0,0 0-43,-2 4 1,-1 1 0,3-8 992,1-1-999,3-6 1,1-4-485,1-3 1882,0-7-1722,0-1 1684,0-6-4631,0 0 3606,0-6 0,0 4 0,0-3 0</inkml:trace>
  <inkml:trace contextRef="#ctx0" brushRef="#br0" timeOffset="30771">28566 7256 8391,'10'2'3276,"-2"-2"-859,-8 0-2389,0 0-146,34-50-2840,-16 21 2892,-4 7 0,2-3 0,0-1-245,-1 0 1,-1-1 0,0-1-687,2-3 1,-1 0 0,0 0 953,0 0 0,1 0 0,-1 0 43,-3 3 0,0 1 0,-2 4 28,2-9 179,-5 6-44,-2 6 299,-3 6-426,-1 7 1094,-1 4-1356,-1 12 424,-3 1 10,-2 11 3068,-1 2-3027,0-3 0,1 3-202,0 0 1,0 1-396,0 1 0,1-2 388,1-1 1,0-2 13,1 5 28,1-3-24,1-4-565,0-2-17,4-9 325,1-2-153,5-11-150,2-6-60,2-5 179,3-5 73,0-5 135,-3 5 1,0-2 465,4-6 0,-1-1-704,-3 6 1,0 1 589,1-1 1,-2 3 77,-5 9 143,-2 5 39,-3 5 893,-2 5-382,-3 12-534,-1 2-243,-3 13 4,0-9 0,0 1-1775,1 10 1577,0-10 1,2-1 604,17 12-924,5-10-125,10-3-537,-1-18 6,-8-6 0,0-3-2269,11-10 2977,-5 1 0,-1 0 0,-4 1 1,0-5-1</inkml:trace>
  <inkml:trace contextRef="#ctx0" brushRef="#br0" timeOffset="35002">29563 2665 11877,'4'4'3276,"-2"0"-2696,-2-4-580,-2 1 193,28 0-238,-11 0-4,6-1 0,1 0-57,5 0-1283,4 0 0,0 0 277,-11 0 1,0 0 1111,19 0 0,-4 0 0,-13 0 0,3 0 0</inkml:trace>
  <inkml:trace contextRef="#ctx0" brushRef="#br0" timeOffset="37893">29154 6614 10729,'4'5'3215,"-1"-1"-942,-3-4-1620,0 4-309,-1-2 1003,-4 7-871,-5-3-392,-4 4-78,-5 1 30,-1 0-811,-5 4 781,-5 2-5,7-3 1,-2 2 7,2-2 0,-1 1 1,1 0-528,-7 4 1,1 1 482,1-1 1,-2 1-1,5-2-766,4-3 1,2-1 740,-6 5 0,-1 0-135,0-2 1,0-1-799,4 2 1,1-1 576,0-3 0,0 0-2617,-7 11 374,19-19 663,1-1 1996,6-5 0,0 0 0,2-1 0</inkml:trace>
  <inkml:trace contextRef="#ctx0" brushRef="#br0" timeOffset="38222">28457 6751 12401,'-5'-8'2142,"0"2"-863,5 6-1086,0 0 412,15 13-227,14 8-326,-11-7 0,2 1-47,3 1 0,4 1 65,2 0 0,4 1 0,1 0-799,-5-4 0,0 0 0,0 1 0,1-1 710,-1 0 0,0 1 0,0-1 1,0 0 36,3 1 1,0 0 0,-1-1 0,-4-2-19,-3-1 0,-2-1-18,10 6 0,-2-1 96,-8-3 9,0 0 0,-18-9-3364,-4-2 2457,-4-5 1,3 3 0,-3-3 0</inkml:trace>
  <inkml:trace contextRef="#ctx0" brushRef="#br0" timeOffset="40723">23661 4906 3925,'-29'-19'-7,"-1"0"1,1 0-1,-1 0 1,2 0 0,0 1-1,1 0 1,3 0-368,-3-4 0,0-2 193,7 5 1,-1-2-1,0-1 1,0-3 335,3-1 0,-1-2 0,1-2 0,0 0 1,1 2-499,-3-3 1,1 1 0,1-1 0,1-1 394,3 3 1,0-3 0,1 1 0,2 0-1,3 3 6,1-3 0,2 2 0,2 0-180,0-2 1,1 0 0,0-1 121,0 0 0,1 0 0,1-3-160,1-1 1,3-4-1,0 1 1,-1 0 61,0 8 0,1 1 0,-1-1 0,1-1-74,1 0 0,1-2 0,0-1 0,1 1 0,-1 1 172,1 0 0,1 2 0,0 0 0,0 0 0,2-1 0,-1-1 0,1 0 0,0 1 0,-1 2 0,0 0 0,1 1 0,0-1 0,4-5 0,0-2 0,1 2 0,-3 4 0,0-1 0,0 2 0,2-3 0,1 0 0</inkml:trace>
  <inkml:trace contextRef="#ctx0" brushRef="#br0" timeOffset="41123">23990 2009 0,'29'-18'88,"0"0"1,0 1-1,0-1 1,0 0 0,0 0-1,0 0 1,4-1 0,-2 0-1,0 1 1,2-1 0,3-2 23,-7 5 0,3-2 1,1-1-1,2 0 0,0 0 1,1 0-1,-1 1 0,-1 1 1,-1 1 28,3 0 1,0 2-1,-2 0 1,1 2-1,0-1 1,0 0 0,2 0-95,-2-1 1,1 0-1,0-1 1,1 1 0,0-1-1,0 2 1,-1 0-1,-1 2-23,-1 1 1,0 1 0,-1 1 0,0 1 0,0 0 0,0 1 0,0 1-24,0 1 0,1 0 0,0 1 1,0 1-1,-1 0 0,0 1 0,-2 0-1,6-1 0,-3 1 0,0 1 0,1 0 0,5 3-8,-8 0 1,3 1-1,2 0 1,2 1-1,1 1 1,0 1-1,0 0 1,-2 0-1,0 1 1,-3 0 4,0 0 1,-1 1 0,-1 1 0,-1 0 0,0 1 0,0-1 0,0 1 0,2 0 2,0 0 1,2 0 0,0 0 0,0 1 0,0 0 0,0-1 0,-1 1 0,-1 0 0,-1 1 7,1 0 0,-1 1 0,-2-1 0,1 1 0,-2 1 0,1-1 0,-1 1-8,6 2 0,-1 1 0,-1 1 0,1-1 0,-2 0 0,-1 0-12,-1-1 1,-3-2 0,1 0 0,0 2 0,3 2-10,-5-2 1,2 2 0,2 2 0,1 0 0,0 1 0,-1 0 0,-1-1 0,-2-1-1,-3-1 21,8 6 0,-5-1 0,0 0 0,1 2 0,-1-2 0,1 2 0,1 2 0,-1-1 0,-2 0 0,-5-2 0,1 8 0,-5-1 0,-2 0 27,0 2 0,-1 0 1,-2 3-36,-5-6 1,0 2 0,-2 2 0,0 0-1,-1-2-36,0 0 1,0-2 0,-1 1 0,-3 5-13,-2-6 0,0 4 1,-2 3-1,-1 0 0,0 2 1,-2-1-1,0-2 1,0-2 38,-2 1 0,-2-1 0,0-1 0,-1 0 1,0 0-1,-1 1 40,1 0 1,0 2-1,0 0 1,-1-1 0,0 1-1,-1-2 1,-1-2 59,0-2 0,-1-2 0,0 0 0,-1-2 0,-1 0 0,0 0 100,-2 0 0,-2 0 0,0-2 0,-1 1 0,1-2 0,0 0-72,-5 5 0,0-1 1,0-1-1,-2 1-66,6-5 0,-2 1 1,-1 0-1,0 0 0,-1-1 1,0 0 48,-2-1 1,0-1 0,-1 1 0,-1-2 0,0 1 0,0 0-46,3-2 1,-1-1 0,-1 1 0,1-1 0,-1 0 0,0 0 0,0 0-26,0 0 0,0 0 1,0 1-1,0-1 1,0-1-1,0 1 1,0-2 6,-5 3 0,1 0 0,-1-1 1,1 0-1,1-1 0,0-2-13,3-1 0,0-1 0,1 0 0,0-1 0,0 0-6,-1 0 1,0-1-1,0 1 1,-1-1-1,1-1 61,-1 1 1,0-1-1,0 0 1,0-1-1,0 0 72,0 0 1,0-1 0,0 0 0,-1 0 0,-1-1-112,-2 1 0,-2-1 0,-1-1 0,-1 0 0,-1 0 0,-2-1 1,9-3 0,-1 1 0,-2-1 0,0-1 1,-1 0-1,1 0 0,-1 0 0,2 0 0,0 0-35,-4 0 1,2 0-1,0 1 1,0-1-1,0 0 1,-2-1-1,0-1-2,4-1 0,-2 0 0,-2-1 0,0 0 0,0 0 0,0-1 0,2 0 0,0-1 1,3 1-1,3 0-38,-6-2 1,4 1 0,2-1 0,-2-1 0,-4-2-146,7 1 1,-3-1 0,-2-1-1,-2-1 1,-1 0 0,0-1 0,0 0-1,1-1 1,1 1 0,2 0-1,2 0-210,-2-2 0,2 0 0,1 0 0,2 0 1,-1-1-1,-1 0 0,-1-1 156,0 2 0,-2-1 0,0 0 0,-1 0 0,-1-1 0,2 0 0,1 0 0,1-1 0,3-1 239,-3-6 0,1-2 0,1-1 0,3 1 0,3 1 0,2 4 0,-8-7 0,4 1 0,5 1 0,1 0 0,-1 0 0</inkml:trace>
  <inkml:trace contextRef="#ctx0" brushRef="#br0" timeOffset="46497">2978 2132 12218,'-12'-2'941,"3"1"-128,9 1 671,0 0-798,-15-29-681,25 13 83,-12-5 1,2-1-637,19 3 0,6 2 464,-9 3 0,1 1 22,6-6 1,3 1-93,5 5 1,5 2 0,-3 1-1405,-4 2 1,1 1 1515,5 0 0,3-1 0,-3 3 15,-7 6 0,-2 2-1003,3 0 0,0 1 1030,-1 1 0,5 3 19,-7-2 1,5 2 0,3 1 0,-1 0-1,-3-1-21,1-1 1,-2 0 0,0 0 0,1 0-175,2 1 0,2 1 1,0 0-1,0-1 1,-2-1 161,1 0 1,0-2 0,-3 0 0,-1-1 8,6 0 1,2-1-193,-2-1 1,4-2-1,1 0 1,-2-1 196,-8-1 1,-2-2 0,1 0 0,0 0-34,6 0 0,1-1 0,-1 1 0,-1-2 143,5-2 1,-1-2-1,-3 1-112,-7 1 0,-2-1 1,2 0 31,1-1 0,1-1 0,1 0 0,-1 1-15,0-1 0,0 0 0,1-1 15,-2 1 0,2 0 0,2-1 1,-2 0-1,-3 2-30,1 0 0,-2 0 0,2 1-50,3-1 0,3 0 1,0 0-1,-3 3 50,5-1 0,-2 2-15,-5 2 0,2 0 0,-3 1 15,1 3 0,-1 2-3,-1 0 1,3 2 235,-5 3 1,2 1 0,2 2 0,0-1-199,3 3 0,1 0 0,-1 0 0,1 1-127,-1-1 1,1 0-1,-1 0 1,0 1 92,-1-1 1,1 0-1,-2 0 1,-3-2 14,7 1 1,-2-3 5,-3 1 1,1-2 57,6-1 0,-1-1-281,-4-1 0,1-2 209,0-1 1,5-2-1,0 0 1,-3 0-33,-5-1 0,-2 0 0,4-1-41,0-1 0,4-1 0,3-2 0,0 1 0,-3-1 0,-4 1 66,2-1 1,-3-1 0,1 0-11,-4 0 0,3 0 0,1-1 0,-1 1 1,-2 0 5,2-1 1,-2 0 0,-1 1 0,-1-1 2,2 1 0,-1 0 0,2-1 23,4-1 1,3 0 0,0 0 0,-3 2-12,-7 1 0,-2 1 1,1 0-12,6-1 0,2 0 0,-3 1 17,0 2 0,-1 1 25,-1 1 1,0 1-22,-2 0 1,0 2-244,10 3 0,0 2 222,-9-1 1,0 1 408,7 3 0,1 1-406,-10-2 1,-2 1 435,2-1 1,0 1-406,1 0 0,1 0-14,0-1 1,1 0 0,0-1-18,4 1 0,1-1 29,-6-3 1,3 1 0,0 0 0,-3-2 382,7 0 1,-1-1-403,-5 0 0,1-1 0,-1 0-14,1-1 0,-1-1-21,0 0 0,0-1 21,-1 0 0,0-1 0,-1-1 0,1-1 0,-2 0 0,1 0 217,-1 0 0,0-1-199,-1 0 1,0 0 162,0-1 0,0 1-151,-1-1 1,1 0-501,-1 0 0,1 0 514,-1-1 1,0 1-14,0 0 0,2-1-32,3-1 0,4-1 0,-3 1-3,-1 0 0,0 0-200,-2 1 1,3 0 0,0 0 0,-5 1 97,0 2 0,-3 1 12,5-1 0,-1 0-670,-2 4-1437,-6 1-76,-5 0 2277,1 0 0,-9 0 0,-2 0 0</inkml:trace>
  <inkml:trace contextRef="#ctx0" brushRef="#br0" timeOffset="46863">9221 2268 12356,'-3'-5'1022,"-1"0"126,4 5-218,0 0-4207,43-9 2879,-12 5 380,2-2 0,5-1-381,-7 2 0,2 0 1,-2 1 126,-1-1 0,0 0 78,1 0 0,2 0 0,-4 0-721,-1 0 1,-4 0-2363,13-3 2887,-11 1 0,-14 4 1,-16 3-1</inkml:trace>
  <inkml:trace contextRef="#ctx0" brushRef="#br0" timeOffset="47012">9440 2227 10289,'-11'3'2652,"2"-1"-2018,-9 21 1,0 6-1986,1-1 1377,3-7 0,-3 4 0,4-2-130,4-1 1,2-2-138,0 9-920,9-7 0,5-2-757,6-6 1918,8-9 0,0-3 0,-5-4 0,8-7 0</inkml:trace>
  <inkml:trace contextRef="#ctx0" brushRef="#br0" timeOffset="47366">9686 2282 10578,'-26'27'655,"1"0"0,-1 1 1,3-4-1,0 0 0,6-4-131,0-1-936,6 5 60,22-5 9,1-2-519,21-8 445,-3-13-73,3-3 199,3-5 10,-9-1 0,1 0-1358,-6 2 1,-1 1 1413,7-4 1,-1-1 88,-9 6 1,-2 0-378,14-7 460,-1-3 353,-15 10 572,-6 0-872,-16 13 306,-17 13 284,3 1-568,5-4 0,1 2 408,-2 4 0,1 1-181,5-4 1,-1 0 199,-6 11 1,1 1-280,0 3-153,5-4 0,2-1-205,3-4 2652,0 11-2814,13-26-2023,23-6 734,-11-9 1,0-3 696,4 2 1,-1-2 792,1-7 0,-3 0 0,-6 5 0,1-3 0</inkml:trace>
  <inkml:trace contextRef="#ctx0" brushRef="#br0" timeOffset="47515">9959 2514 7680,'-3'-1'1638,"-9"12"0,-3 7-84,2 2 0,-1 2-1518,-3 11 1,0-1-159,3-8 1,5-1-70,13 11-5,7-26-792,11-5 1,3-4-652,-2-7 1,-1-2-1,5 1 1,-1-1 1090,-2-7 1,-4 0 0,-6 5-1,-1-2 1</inkml:trace>
  <inkml:trace contextRef="#ctx0" brushRef="#br0" timeOffset="47864">10027 2173 14201,'30'-10'-178,"0"0"0,-1 1 1,-2-2-1,-1 3 96,9 4 1,-5 5-1768,-16 9 1968,7 8 343,-18 4-300,-9 5-16,-3 2 117,-3-8 0,-3 0-412,-2 2 1,0 0-85,2-4 1,2-1-110,-11 12-266,20-22 995,3-3-250,20-4 317,3-9-312,11-3-1519,-4-6 1385,-7 2-8,0-2-321,-1 1 1,2-1 320,-2 4 0,0-1 0,-2 0 0,-1 2 0,5-1 0</inkml:trace>
  <inkml:trace contextRef="#ctx0" brushRef="#br0" timeOffset="48162">10096 2542 10608,'3'4'1689,"0"0"-1227,-3-4-462,47-2-3277,-17-2 2477,-3 1 0,6 0 0,-4-1 1102,-6 0 0,-1 0-333,6-1 1,2 1 25,-1 4 1,-3 4 301,-1 4 54,-9 6 1,-5 3-108,-21 11 4,-2-1 0,-3 1-169,4-9 1,0-2-62,-4 6 1,1 0-19,-3 4 406,6-4-487,5-3-1939,4 0 2020,5-8 1931,5 0-1878,4-9 587,3-2-665,3-5-191,0-3 0,0-2-406,13-10-689,-1-3 1,-1-2 206,-9 8 0,-2-1 173,5-4 0,0-1 1213,-6 4 0,-2 1 1,1 0-1,-2 0 0</inkml:trace>
  <inkml:trace contextRef="#ctx0" brushRef="#br0" timeOffset="48411">10547 2214 10527,'-10'-5'3276,"3"1"-1828,7 4-1448,30 1-884,6-6 457,-13 3 0,1 0-1212,15-6 1,-3-2-1639,-10 0 2621,0 2 1,-3 1-1,-16 3 1,-4 1 0</inkml:trace>
  <inkml:trace contextRef="#ctx0" brushRef="#br0" timeOffset="48846">10697 2200 8763,'-12'1'1638,"-2"15"0,1 3-296,3 3-1033,-2 1 1,1 4-26,2 12 0,4-2-1063,1-1 693,3 3 1,5-5-290,7-20-844,18 0-420,3-27 1,0-6-1,-9 9 1,-1-1 1181,1-5 1,1-2-1,-3 0 449,-7 4 0,-2 0 8,12-14 1204,-12 11 0,0 1 2072,-3 3-2573,-3 3 352,-23 36-656,3 0-181,3-6 1,1 1-219,1 2 0,1 0 1548,-1 11-1617,5-8 1,0-2-94,-1-1-217,13 3-399,0-16-592,22-12 218,-7-10 0,-1-2 942,-5 1 0,-2 0-837,6-7 0,-3-1 848,-6-3 199,-2-1 417,-3 1 1009,-1 3 1,0 1-483,1-4-104,-2-10-56,6 21-28,-9 2-61,18-4-611,-9 4-2878,15-8 2606,-7 8-588,-2 1 0,1 1-98,2-1-2403,10-3 3256,-17 8 1,-1 1 0,-9 4-1</inkml:trace>
  <inkml:trace contextRef="#ctx0" brushRef="#br0" timeOffset="49111">11052 2473 4340,'29'-9'-134,"0"-1"1,-1 1-1,-3 2 1174,2 1-1203,-2 4 1406,-3 2-1243,-7 5 159,-5 5 412,-11 10 0,-6 3 26,-3-1 0,-2 0-368,0 5 1,-2 1-69,-1-7 0,1-1-80,3-3 1,2-1-169,-3 6-1174,2 3 1059,11-10 1738,6-7-1536,5-1-112,6-6 23,4-6-25,-2-3 1,0-2-546,14-9-334,-4-2 1,1-2-184,-12 7 1,-1 0 108,4-4 1,-1-1 1066,-5 1 0,-4 3 0,1 0 0,-1-3 0</inkml:trace>
  <inkml:trace contextRef="#ctx0" brushRef="#br0" timeOffset="49282">11366 2145 13423,'-2'-5'2148,"0"1"-2148,2 4-168,47-4-840,-20-1 0,0 1 80,7 0 0,0 0 928,-3 1 0,-6 0 0,-12 2 0,0 3 0</inkml:trace>
  <inkml:trace contextRef="#ctx0" brushRef="#br0" timeOffset="49511">11353 2323 7539,'3'3'1873,"0"-2"-188,-3-1-2192,62-8-1132,-37 3 1,0 0 1559,1 1 1,2 0-1,-3 1 511,-1-2 1,-5 2-251,-6 2 659,-4 4 695,-12 19-1758,-9-1 1,-2 1-64,3-2 1,0 0-830,-7 4 0,0-2-148,2 0-561,3-4 2402,3 1 0,6-10 0,0 0 0</inkml:trace>
  <inkml:trace contextRef="#ctx0" brushRef="#br0" timeOffset="49611">11481 2520 7419,'5'1'3276,"-1"-1"-125,-4 0-3148,50 18-1561,-27-10 1220,9 2 0,0 0-712,-7-6-1086,-1-2 1460,7-9 1,-16 5 0,1-5 0</inkml:trace>
  <inkml:trace contextRef="#ctx0" brushRef="#br0" timeOffset="49877">11844 2241 11558,'8'6'1520,"-2"-1"-727,-6-5 204,-25 72-3823,19-42 2811,-2-3 0,-3 5 0,5-5-136,10 4 779,11-4-1185,11-8 285,1-11 237,2-14-253,-8-7 134,-1-1 20,2-3-502,-5 2 0,1-1 482,2-3-42,-4 2 0,-2 2 143,-6 4 1506,-1 1-1581,-5 8-508,-1 1-532,3 1 368,0-1-404,4 1 1204,-2-2 0,-3 1 0,0-1 0</inkml:trace>
  <inkml:trace contextRef="#ctx0" brushRef="#br0" timeOffset="50312">9590 3184 8525,'-6'-5'1316,"2"2"1686,4 3-2579,66 3-117,-45-3 1,2 1-157,6-2 1,5 1 0,4-1-1,3 0-323,-11-1 0,3-1 0,2 0 1,0-1-1,2 1 0,-2-1 1,0 1-1,-3-1 171,2 1 1,-3 0 0,-1 0-1,1 0 1,2 0 0,3 0-75,-5-1 1,3 1-1,3-1 1,1 0-1,1 1 1,0-1-1,0 0 1,-2 0-1,0 0 1,-3 1 0,-3 0 75,9-1 0,-5 1 0,-1 0 0,2-1 0,4 1-164,-9 0 1,2 0 0,2 1-1,1-1 1,2 0 0,0 0 0,1 0-1,0 0 1,-1 0 0,0 0 0,-2 0 110,3 0 0,-1 1 1,0-1-1,0 0 0,0 1 1,0-1-1,0 1 0,-1-1 1,0 1-1,0-1-39,1 1 1,0-1 0,0 1 0,-1-1 0,0 0 0,0 1 0,-1-1 0,1 1 0,-2-1 97,2 1 1,2-1 0,-1 1-1,0-1 1,-2 1 0,-2 0-1,-3 0 1,-4 0 334,4-1 0,-5 1 1,0 0-285,0 0 1,1-1 0,-3 0 229,2 1 0,-2 0-287,-1-1 0,-4 1 1083,-13 1-1624,-13 1-2736,-2 1 2937,-17 3 0,15-2 0,-6 2 0</inkml:trace>
  <inkml:trace contextRef="#ctx0" brushRef="#br0" timeOffset="51479">12391 2788 10180,'6'1'2579,"0"0"-770,-6-1 288,21 12-1719,-14-15-361,16 5-14,-20-25-3,1-8-706,0 4 1,0-5 0,0-1 569,0-1 1,0 0 0,0-1-565,0 4 1,-1-2 0,1 0 0,0 1 598,-2 3 1,1 0 0,0 0 0,-1 0 14,-1-3 0,1 0 0,-1 0 0,0 1 83,0-1 0,0 2 0,0-3 88,-2 2 0,-1-3 0,0-2 1,-1 2-1,-1 4 132,-2-3 1,-1 4-1,-1 0-193,1-3 1,0-1-1,-1 5-202,-6 2 1,1 7 177,3 8-126,-4-1-207,9 8 1626,0 1-1052,3 3 2790,0 0-2818,-11 1-196,-12 2 49,1 0 0,-2 1-453,2-1 1,-1 0 346,-6 1 1,0-1 8,3-1 1,-3-1-8,3 0 0,-4 0 0,0 0 0,1-1-866,-1 1 1,1-1-1,-1 1 911,-3-1 0,-3 0 0,0 1 0,3-1-744,2 0 0,1 0 0,0 0 662,-2 0 0,0 0 1,-1 0-321,-1 0 0,-1 0 1,0 0 394,-1 0 0,0 0 0,-1 1 2,11-1 0,0 0 0,-2 1 0,-3 0-43,4 0 1,-4 1 0,-1 0-1,-1 0 1,-1 1 0,0-1-1,0 1-54,2-1 0,0 1 0,-1 0 0,0 0 1,0 0-1,0 0 0,-1 0 0,2 0-17,-1 0-1,0 0 1,1-1 0,-1 1 0,0 0 0,1 0 0,0 0 0,0 0 107,-3 0 1,-1 1 0,1 0-1,0-1 1,1 1 0,3-1 0,2 0-48,-3 0 1,3 0-1,2-1 1,0 1 71,-9 0 1,2 0-1,-5 0 97,7-1 1,-3 1 0,-1-1 0,-1 0 0,2 1-162,1-1 1,1 0 0,0 1 0,0-1 0,0 1 43,0-1 0,-1 0 0,1 0 0,0 1 0,1-1 28,-6 2 0,0 0 0,2 0 0,6 0-28,3 0 0,2 1 323,1-1 1,-2 2 0,5-2-615,-4 2 291,-1 1 1818,26-7-1088,3 0 1804,1 5-2268,0 3 17,1 11-123,1 11 984,-2-11 1,1 4-1108,-1 3 0,1 6 0,-1 2 1,1 1-664,-1-2 1,0 2 0,0 1 0,0 0 0,0-1 635,1 0 1,-1 0 0,0-1-1,0 2 1,0 0-4,0-1 1,0 2-1,0 0 1,0 0-1,0-3 1,0-3-730,0 3 1,-1-5 0,1 2 721,1 6 0,0 2 0,0-1-271,0-5 0,2-2 1,-1 1 254,2-2 0,0 0 0,0 0-20,3 5 1,0 1 0,1-3 35,2 4 0,2-3 3,3 0 0,3-3 111,1-11 0,2-3 80,5-1 1,2-4-30,3-4 1,0-6-88,-5-3 1,0-4-57,-1-2 0,0-1 602,-3 0 1,2 0-723,5-2 1,5-1 0,3 0 0,0 0-168,-7 3 1,0 1 0,1-1-1,0 1 1,1-1-283,-1 0 1,1 0 0,0 0 0,0 0 0,0 0 0,-1 1-110,2 1 1,-1-1-1,0 1 1,-1 1 0,-1 0 353,3 0 0,-1 1 1,-2 1-1,-3-1 0,2 1 1,-2-1-1,1 1 0,0 1 1</inkml:trace>
  <inkml:trace contextRef="#ctx0" brushRef="#br0" timeOffset="52399">12541 2378 6885,'5'1'3276,"-1"0"0,-4-1-820,7 1-2260,0-1 86,12 0 1,6 0-284,2 0 0,2 1 0,1-2-1092,-3 1 1,1-1 0,0 1 752,8-1 1,2 0-1,-3 0 326,1 0 0,-3-2-721,2 1 0,1-1 735,-1 0 0,1 0-583,-4 1 1,3-2 0,-3 1 414,5-1 0,0 0-82,-8 1 0,2 0 0,-1 0-371,8-3 1,-2 1 152,-10 1 0,-1-1-1047,10-1 1,-3-1-301,-4-1 1815,0-6 0,-21 9 0,-4-1 0</inkml:trace>
  <inkml:trace contextRef="#ctx0" brushRef="#br0" timeOffset="52615">13361 2200 12764,'-5'-8'1561,"2"1"-945,3 7-196,0 0-188,38 3-224,-15 2 63,9 1 1,3 4-19,-14 1 1,-2 2-659,1 0 0,-2 1 689,-3 1 0,-4 0 126,-2 11-68,-6 3-2889,-10 4 2747,-7 3-1093,-1-13 1,-6 3 0,0-1 790,1-5 0,1-2 0,-1 1 1,1 2-1,-1 1 0,2-4 1,0-5-1,1 0 0</inkml:trace>
  <inkml:trace contextRef="#ctx0" brushRef="#br0" timeOffset="54031">14304 2241 9318,'3'6'2718,"1"-2"-2961,-4-4 498,0 0 78,7 98-1972,-6-72 1,0 0 1672,0 4 1,1 5-1,0 1 1,0-4 145,-2-1 1,-1-1-1,0-2-112,0 3 1,-3 3-144,-4-1 0,-4 6 0,-1 0 0,2-7-354,0-5 1,-1-1-230,-3 6 0,-3 3 0,2-10 658,-2-13 0,10-5 0,-1-5 0</inkml:trace>
  <inkml:trace contextRef="#ctx0" brushRef="#br0" timeOffset="54264">14304 2282 12997,'4'-8'171,"-1"1"-464,19-2 0,4 2-253,-1 7 88,12-1 1,-1 4 230,-10 16 385,-10 5 0,-7 3 405,-19-3 0,-5 0-2202,6 1 1,-4-1 1717,-11-3 0,-3-4-79,-6 0-159,12-9 1,1 0 158,-13-1 0,7 1 0,14-8 0</inkml:trace>
  <inkml:trace contextRef="#ctx0" brushRef="#br0" timeOffset="54530">14631 2296 11507,'3'6'2759,"-1"-2"-1519,-2-4-1301,-13 39-119,8-20-110,-3 12 1,5 0-887,20-7 842,-3 0-181,20-19 179,-15-12-37,-2-2 1,-1-4-92,-1-11 1,-2-2 124,-3 9 0,0-1 484,-1-7 1,-2 1-3277,-7 6 3168,-3 3-54,-13-5-2573,-8 8 1277,0-1 1313,2 9 0,16 4 0,2 0 0</inkml:trace>
  <inkml:trace contextRef="#ctx0" brushRef="#br0" timeOffset="54931">14905 2173 9432,'1'6'3276,"1"-1"-2984,-2-5-292,4 40 39,-1-7-3,-1-5 1,1 1 66,-2-1 1,1-2-25,-2 2-3356,2 6 2257,-1-20 1762,0-9-986,0-2 342,1-1 20,-1-2-244,-1 4 325,1 9 3077,0 0-3068,2 17-180,-2-6 1,1 4-42,-2 0 1,1 1 0,0 0-694,0 10 1,-1-1 699,0-10 1,0 0 0,0-2-64,-1 2 0,0-2-93,0-4 0,-1-1-1944,-7 11-1171,12-24 3237,-5-33 1,9 12-1,-4-9 1</inkml:trace>
  <inkml:trace contextRef="#ctx0" brushRef="#br0" timeOffset="55164">14891 2255 10634,'4'2'1344,"-1"0"-1199,-3-2-327,39-27 126,-18 20-690,5-7 1,0 2 692,-2 12 53,-1 4 760,1 10-161,-9-1 690,-2 16-602,-22-11 0,-5 1-572,4 13-1112,-7-12 1,-3-2 873,4 2 675,-6-1-3829,-8 4 2914,7-11 1,3 2-1,10-13 1</inkml:trace>
  <inkml:trace contextRef="#ctx0" brushRef="#br0" timeOffset="55483">15164 2241 9844,'10'3'2164,"-3"-1"-1458,-7-2 1159,0 0-1848,4 34-17,-2-16-3,1 4 1,0 0-7,-1-3-167,5 8-230,2-8 238,0-1-148,3-12 133,-5-9-848,14-18 415,0-11 357,-1 1 332,-3 0 190,-11 22 70,-1 3 23,-3 3 501,2 14-723,0-1-134,2 11-89,1-5 44,0 1-137,7 7-2056,11-1 830,-7-6 1479,12-11 1,-24-8 0,5-5 0</inkml:trace>
  <inkml:trace contextRef="#ctx0" brushRef="#br0" timeOffset="56798">14017 2596 1858,'5'3'2125,"-1"-1"-868,-4-2-828,44-19 119,-17 9-278,6-3 0,1 1-234,-11 5 0,-2 2-786,4-1 0,1 1 904,3-1 0,1 0-496,2 1 1,2-1 504,1 0 1,3 1-254,-10 1 0,3 0 0,0 1 1,-2-1 342,3 1 1,-2-1 0,2 1-301,-1 0 1,1 0 0,0 0 0,-3 1 46,0 0 0,-3 1 0,2 0 79,2 0 0,4 1 1,-2 0-1,-5 1-57,-2 2 1,-3 0 911,16 0 0,-14 2-889,-54 6-1,10-6 1,-3-1 1181,-2 0 1,-3 1-889,1-2 0,-3 1 0,-2-1 0,0 0-438,-4-1 0,-2 0 0,-1 0 0,2-1 148,4 2 0,0-1 1,1 0-1,0 0-11,-1-1 1,-2 0 0,5-1 0,9-4-1007,10-8 839,26-4 0,10-1 103,-2 3 1,2 0-365,2 0 1,4 1 0,0 0 402,2 1 0,0 0 1,3 1 167,-6 2 1,3 1 0,0-1 0,2 1 0,0 0-158,-1 1 1,1 1 0,1 0 0,0 0 0,0 0 0,-2 1-352,2-2 1,0 1-1,-1 0 1,-1 1 0,0 1 301,4 1 1,0 1 0,-3 1 0,-6 1-37,-7 2 1,-4 0 41,17 6 20,-24 0 722,-6 5-1531,-31 6 0,-11 0 122,18-7 1,-1 0 815,-9 3 1,-4 0-1,7-3 1,5-3-1,0-1 1</inkml:trace>
  <inkml:trace contextRef="#ctx0" brushRef="#br0" timeOffset="57147">15875 2132 15417,'6'6'1377,"-17"29"-1426,8-16 0,1 2 5,-2 9 0,1 6 1,3-3-1596,7 3 1,2-2 510,-1 3 0,2-5 1128,10-8 1412,-10-21-1412,-6-3 221,20-12-935,-4-13 0,0-5 604,-3 11 1,1-2 120,-1-5 0,0-3 1,-3 2 298,-4 6 1,-3 2 14,2-1 0,-1 2-325,0 0 0,-5 16 3217,-3 10-2934,0 6-124,0 7-235,-1-2 1,2 3-795,4 11 1,1 1-674,-3-9 0,0-2 577,5 7 0,1-4-974,1-14 1940,5-4 0,-9-4 0,3-2 0</inkml:trace>
  <inkml:trace contextRef="#ctx0" brushRef="#br0" timeOffset="57465">16312 2200 13513,'-2'34'44,"0"-1"0,1 0 0,0 0 1,0 0-1,2-8-232,3-4-3089,3 2 748,-4-16 4246,0-2-1062,-2-5 241,0-8-932,0-2 53,5-22-71,1 6 1,1-2-28,-2 6 0,1-1 1328,7-11 1,0 2-1159,2 5-89,-3-2 0,2 19 62,-10 5 330,13 12 8,-7 29-400,-1-3-183,-6-7 1,-1 1-122,-1-1 0,-1-2-2973,1 12 1690,0-9 1,0-1-1264,0-3-427,1 1 3132,-2-17 0,0-4 0,0-3 1</inkml:trace>
  <inkml:trace contextRef="#ctx0" brushRef="#br0" timeOffset="57820">16653 1954 13913,'3'2'1308,"-1"-1"-676,-2-1 427,-11 59-2362,7-27 1271,0-2 0,-1 6 1,2-4-936,2-10 1,1-2 948,1 7 0,1-1-27,2 7-17,2-5-78,2 4-266,-2-17 177,1 1-544,3-27 406,3-6 0,2-2 247,4-3 0,2 0-657,-3 0 0,1 3 750,-2 2 1,-1 5 26,-4 7 1926,1 3-1120,-4 22-579,-7 0 0,-3 2-160,0-1 0,-2 0-1212,-3 5 0,-3-1 1182,-7 1-74,5-10 1,-4-1-1603,-8 1 1,-2-2 982,-5 2 1,10-7-1,3-5 1,13-8 0</inkml:trace>
  <inkml:trace contextRef="#ctx0" brushRef="#br0" timeOffset="57983">16981 2173 12918,'6'4'2913,"-2"0"-1785,-4-4-1214,-1 55-1553,0-35 1,1 2-1,-1 12 1,0 0-1639,2 1 3238,-1-25 1,0-5 0,0-2 0</inkml:trace>
  <inkml:trace contextRef="#ctx0" brushRef="#br0" timeOffset="58165">16927 2009 13296,'1'-4'3276,"0"0"-3549,-1 4-775,19 7-690,-6-2-1385,17 8 3123,-2 3 0,-15-9 0,4 4 0</inkml:trace>
  <inkml:trace contextRef="#ctx0" brushRef="#br0" timeOffset="58465">17323 2132 12608,'-3'8'2758,"1"-1"-2011,-13 2 1,-5 2-623,2 7 0,0 0-1764,-5 0 1,1 1 668,5 2 1,5-1 809,8-3 1290,2 0-1951,5 4 54,8-9 563,-1 0 615,7-14-1708,6-13 780,-6-2 0,1-3 779,1-1 0,-1 0-608,-1 2 0,-3 1 806,3-4 2486,-14 19-2685,-2 2-2667,-1 12 2675,0 0-261,0 12-114,2 9-12,0-8-515,0-4 1,3-2 342,19 5 0,-13-5 0,9-8 1</inkml:trace>
  <inkml:trace contextRef="#ctx0" brushRef="#br0" timeOffset="58716">17637 2118 6403,'-7'-3'1229,"-15"6"1,0 5 1305,7 0-2735,-9 5 0,2 3 623,16 13-1111,13 6 623,1-6 60,11-6 5,-8-11 33,-2 0 4,0 1 1110,2 12-612,-10 3-535,0 0-588,-11-6-844,0-13 1247,-6-1 0,9-5 1,-3 0-1</inkml:trace>
  <inkml:trace contextRef="#ctx0" brushRef="#br0" timeOffset="58990">17746 2269 14837,'26'-4'-177,"-1"1"0,1-1 0,2 0 0,0-1 0,-3-1-206,-1-4 1,-3-1 616,-2-4 1,-2-1 196,2-8 322,-24 1-207,-8 14-305,-12 2-145,6 6 1,-2 4-71,-4 9 1,1 4-1249,3-5 0,2 3 1240,3 7 1,4 1-14,5 6-10,3-1-250,7-5 0,4 1-731,6-4 1,2 0-140,-1 0 0,1-1-514,4-5 1,2-5 1609,3-4 1,-8-3 0,-6-1 0</inkml:trace>
  <inkml:trace contextRef="#ctx0" brushRef="#br0" timeOffset="59366">18388 2214 12737,'-28'4'1092,"-1"1"0,-3 5 0,0 5-842,9 0 0,1 3 1,2-1-801,-5 4 1,5 2 504,7-1 0,6 0 182,10 7-621,14-4-28,18-16 254,-1-10-95,-13-10 0,-2-2 87,7-14-220,-10 2 1,1-7 0,-2 0 205,-4 0 0,-2-2 0,1 1-142,1 6 0,1-1 0,1 1 0,-4 0 659,-3-3 1,-3 0-1,1 5 1774,5-9 13,-15 16-1896,-11 29 82,0 10-418,5 2 0,0 2 212,2-5 1,1 0 281,5 1 1,3 2-310,-2 2 1,0 2 0,6-1-10,8-1 0,5-1 0,-2 0 770,-1 11 0,2-4-1262,14-4 0,6-11-1115,-4-19 1,1-6 1494,-6 2 0,2-1 0,-3 0 1,4-2-1,-2-1 0,-5 1 1,-1 0-1</inkml:trace>
  <inkml:trace contextRef="#ctx0" brushRef="#br0" timeOffset="59665">18757 2624 13324,'-5'-4'3276,"1"1"-1209,4 3-1232,-90 25-657,62-18 0,-3 0 0,0 0 0,-1 0 0,-1 1-834,-2 0 1,-2 1-1,1 0 1,-2 0 0,0 0 528,3 0 0,-2-1 0,0 0 0,0 0 0,1-1 1,2 0 87,2 0 1,2-1 0,0 0-1,0 1 1,-4-1 32,1 0 0,-1 1 0,-1 0 0,-2 0 0,-2 0 0,-1 0 0,-3 0-176,12-2 0,-2 0 1,-1 1-1,-2-1 1,-1 1-1,-1-1 1,0 1-1,0-1 1,0 1-1,0-1 1,0 0-1,2 1 1,1-1-1,1 0 159,-4 0 1,1 1-1,2-1 1,0 1 0,1-1-1,-1 0 1,0 0 0,0 0-1,-1 0 1,-2 1-101,2-1 1,-2 0 0,-1 0 0,-1 0-1,0 1 1,-1-1 0,1 0 0,0 0 0,1 0-1,2 0 1,2-1 0,2 0 0,3-1 77,-12 2 0,4-1 0,4-1 0,1 0 1,-2 0-5,3 0 1,-1 0 0,1 0 0,1-1 0,0 1-62,-3 0 0,1-1 0,-1 0 0,0-1 62,2-1 1,-2-2-1,0 0 1,2 0 0,4 0-1,-8 2 1,2-1 0,5-3-1,0 0 1,-1-1-1</inkml:trace>
  <inkml:trace contextRef="#ctx0" brushRef="#br0" timeOffset="66018">20998 5371 0,'39'-4'0,"-1"0"0,1 0 0,-1 0 0,-6 1 0,0 0 0,-1 0 0,1-1 0,-1 1 0,4 0 0,0-1 0,0 0 0,1 1 0,-4-1 0,0 1 0,2-1 0,-1 1 0,1-1 0,1 0 0,1 0 0,0 0 0,0 0 0,0-1 0,1 1 0,-1 0 0,1-1 0,2 0 0,3 0 0,-10 1 0,3 0 0,1-1 0,1 0 0,2 0 0,-1 0 0,0 0 0,0 0 0,-3 1 0,-1-1 0,1 1 0,-1-1 0,-2 1 0,0 0 0,0 0 0,1 0 0,2 0 0,1-1 0,3 0 0,2 0 0,0-1 0,1 1 0,-2 0 0,-3 0 0,-3 1 0,-5 0 0,10 0 0,-7 0 0,-3 0 0,2 1 0,1-1 0</inkml:trace>
  <inkml:trace contextRef="#ctx0" brushRef="#br0" timeOffset="68760">23539 4769 7740,'14'13'719,"-2"-3"205,16 3 0,7 1-145,-3-3 0,2 0-1802,-1 2 1,3 1 0,-1-1 1034,-4-3 0,-1 0 1,-1-2-13,7 3 0,0 0 0,-11-4 0,1 1 0,0-1-290,1 1 1,0 0-1,1-1 292,1 1 0,0 0 0,1 0 13,0 0 0,1 0 0,-1 0 158,1 0 0,0 0 0,3 0-179,-5-2 0,3 0 0,2 1 0,0-1 0,-1 0 0,-2-1-259,1 1 0,-1 0 0,-1-1 0,3 0 265,-2 0 0,2 0 0,1 0 0,0 0 0,0 0 0,-2-1 1,8-1 1,-1-1-1,-1-1 1,-1 1 28,-7-1 1,-2 1-1,1-1 1,2-1-22,0 1 0,1-1 1,2 0-1,1 0 1,0-1-1,0 0-9,1-1 0,0 0 0,1-1 0,-1 0 0,0-1 0,-1 1 30,1 1 0,0-1 0,-1 0 1,1 0-1,0-1-55,-2 0 1,2 0-1,0 0 1,-1-1 0,-2 1-1,-3-1 111,8-2 0,-3 1 0,-1-1 11,2-1 0,-1 0 0,1 0-24,-1-1 1,0 0 0,0-1 35,1 0 1,-1-1-1,0 0-82,-1 0 0,-1 0 0,6-4 37,-9 3 0,4-4 0,3-1 0,1 0 0,-1-1 0,-1 1 0,-4 1-64,5-2 1,-5 2 0,1 0 0,3-3 3,-8 5 1,3-2-1,1-1 1,1 0 0,-1 0-1,-1 0 1,-2 1-1,-4 1 4,3-2 1,-3 1-1,-2 0 1,0-1 92,1 0 0,0 0 0,-1 0 1,1-1-89,-1 0 0,0 0 1,0 0-1,-1-1 7,7-4 1,-1-1 0,2-3 10,-8 5 1,2-2 0,1-2-1,0 0 1,-2 1 0,-2 2-91,0-2 0,-3 3 0,1-1 1,1-2 75,4-2 0,2-4 1,1 0-1,-2 1 1,-4 3 228,-5 1 0,-4 1 1,1 1-221,2-1 0,1 0 0,-2 0 253,-3 0 0,-1 1 0,0-1-234,-2 0 1,1 1 0,-2-1-28,2-12 1,-2 0 76,0 3 0,-4-6-150,-6 11 1,-4-5 0,-2-4-1,-1-2 1,-1 0 0,0 4-1,2 4-83,-1-1 0,1 5 1,-1 0-1,-2-4 123,2 3 1,-1-3 0,-1-2-1,-1-2 1,0 1 0,-1 3 0,1 2-1,0 5 370,-8-5 1,0 6 0,-2-1-379,3 4 1,-2 0 0,0-1 0,-2-1-1,1 2-209,-3-2 1,-1 0-1,0 0 1,-1 1-1,1-1 185,-1 1 0,1 0 0,0 0 0,-1 0 0,-1-1-46,-1 2 1,-1-2 0,-1 1 0,0 0 0,1 1-1,3 2 92,-3 0 1,2 2-1,1 0 1,-2-1-18,2 0 1,0-1-1,-1 0 1,0 1 0,2 1-12,0 2 0,2 1 1,-1 1-1,-3-2-132,0 0 0,-3-2 1,-2 0-1,-1 0 0,2 0 1,2 2 146,-3-1 1,2 2 0,0-1-1,-2 0-5,1 1 1,-2-2 0,-1 0 0,-1 0 0,3 2 0,2 1 18,1 2 0,3 1 0,1 0 0,-1 1 0,-2 0 0,0 0 0,0 1 0,0-1-3,-6-1 0,0 0 1,-1 1-10,8 3 0,0 0 0,-1 0 0,1 1 12,-5-1 0,0 1 0,-4 1-21,5 2 1,-3 1-1,-2 1 1,-1 1-1,1-1 1,3 1 2,-3 0 1,3 1-1,0 1 1,-3 0 0,7-1 1,-1 0-1,-2 1 1,0 0 0,0 1-1,0 0 1,1 1 7,-2 2 0,1 1 0,-1 0 0,2 1 1,0 0-1,1 0 7,-1 0 1,1-1 0,1 1 0,0-1 0,-3 2-14,0 0 0,-2 1 0,-1 0 0,0 0 1,1 0-1,2 0 88,3-1 0,2 0 0,1-1 0,-2 2 0,-2 1-69,1-1 1,-3 3 0,-1 0 0,-2 0 0,1 1 0,0 0 0,1-1 0,3 0-5,-5 1 1,3 0 0,1-1-1,-1 1 1,-3 1 0,6-2 0,-3 1 0,-1 0 0,-1 1 0,1 0 0,0 0 0,3-1 0,3-1 10,-8 5 0,4-1 1,1 0-1,0 1 8,-1 0 1,0 1 0,1 0 0,-1 0 15,1 1 1,1 1 0,0 0-1,0 1-4,6-5 1,1 2-1,-1-1 1,2 1-1,-1 0-39,1 0 1,0 0-1,1 0 1,-1 2 0,-1 3 9,4-2 1,-2 2 0,0 2 0,0 1 0,-1 1-1,0 0 1,2 0 0,0-2 0,1-2-2,-1 4 0,1-2 0,1-2 0,0 1 0,0 2 0,-2 1 4,3-2 1,-2 2 0,0 1 0,-1 1 0,0 0 0,1 0 0,1-1 0,1-1 0,1-2 8,-2 5 0,2-2 0,1-2 0,1 1 0,1 0-7,0 0 0,2 0 0,0 1 1,0-1-1,0 0 14,-3 7 1,-1-1 0,2 0 0,0 0 18,3-1 0,2 0 0,0-1 0,0 1 61,0-3 0,1-1 0,-1 1 0,2 3-66,2-1 0,0 3 0,1 1 0,0 1 0,1-2 0,1-2-33,0 0 0,1-2 0,1 0 0,0 2-2,0-2 0,1 2 0,0 1 0,0-1 0,2-1 0,1-4-2,5 5 0,2-4 1,1-1-28,1 1 0,2-1 0,1-1 38,1 0 0,1-1 0,2-1-47,1-1 1,1-1 0,3 0 147,1-1 0,4 0 0,1-1 0,3-1-145,-2-4 1,3-2 0,1 0 0,0-1 0,0 1-134,-1-1 0,0 1 0,0-1 0,0 0 0,2-2 157,-4-3 1,2 0 0,0-1 0,0-1 0,-1 0 0,-1-2-17,0 0 1,-2-1 0,-1-1-1,1 0 1,0 0-34,1-1 0,1 0 0,0 0 0,0-1 1,0 1-123,0-1 0,1-1 0,0 1 1,0-1-1,0 0-101,0-1 0,1 0 0,-1 0 1,1 0-1,-1-1-264,0 1 0,0-1 1,0 0-1,0 0 1,2 0 546,1-1 0,2-1 0,1 1 0,-1-1 0,-2 0 0,-4 1 0,5 0 0,-4 0 0,2-1 0,-4 1 0,0 0 0,0-1 0,1 1 0</inkml:trace>
  <inkml:trace contextRef="#ctx0" brushRef="#br0" timeOffset="72053">28757 6587 6336,'7'-14'-27,"-3"10"0,-1-11 0</inkml:trace>
  <inkml:trace contextRef="#ctx0" brushRef="#br0" timeOffset="72074">28908 6396 1096,'-18'27'0,"1"1"0,-1 0 0,0-1 0,1 1 0,-1 0 0,2-2 0,-1 1 0,0 0 0,0-1 0,0 1 0</inkml:trace>
  <inkml:trace contextRef="#ctx0" brushRef="#br0" timeOffset="74672">25957 3416 5417,'-2'-3'0,"0"1"0</inkml:trace>
  <inkml:trace contextRef="#ctx0" brushRef="#br0" timeOffset="75771">24727 4879 6199,'-2'-7'1517,"1"1"-1097,1 6-322,-41 33-873,22-20 1025,-6 6 1,-2 0 525,6-9 397,-14 2-928,15-7 0,-2 0 32,-8 1 0,0-2-160,5-1 1,-2-1-118,-10-1 0,0-2-813,11-1 1,1-1 808,-10 0 0,0-3 4,7 0 0,0-2 132,0 0 1,-2-3 0,-1 0 87,-3-3 0,-1-1 0,0-1-312,9 5 1,0-1 0,0 0 0,-1-1 254,0-1 1,-2-2-1,1-1 1,1 1-1,1 1-614,-1-3 1,1 1-1,-1-3 494,1 2 1,-2-3 0,-1-1 0,1-1 0,2 1-47,-2-4 1,2 0 0,0 0 0,0 0-387,0 0 1,0-1-1,0 0 1,1 0 405,2 0 1,1-1-1,0 1 1,3 1 25,0-1 0,2 2 0,1-2-4,0-1 1,-1-2 0,1 0 0,1 2-64,0-2 0,0 1 0,1-2 52,1 3 1,0-2 0,1 0 0,1 2 6,1 1 1,2 1-1,1-2 42,1 0 1,1-2 0,1-1 0,1 0-163,2-2 1,1 0-1,0 0 1,2-1 98,-1 1 1,1-1 0,1 1 0,1 0-15,2 0 0,1 0 0,1 1 0,0 3 0,4-3 0,0 3 0,2 0-3,0-1 0,1 0 0,2-1-72,-3 7 0,2-2 0,1-1 0,1 0 0,1 0 107,3-2 0,2-1 0,1-1 0,1 0 1,-1 1-1,0 1-68,0-2 1,-1 2 0,0-1 0,0 1-1,2-1 65,-1 3 1,2-2-1,0 0 1,0 1-1,-1 1 1,-1 3 142,-2 2 1,-2 3-1,0 0 1,3-1-140,0 0 1,3-2-1,1 1 1,0 0 0,-2 1-9,1 0 1,-2 2 0,1 0 0,1-1-3,0 1 0,0-1 0,2 0 0,0 1 0,0 0-10,0 2 0,1 1 0,1 0 0,0 1 0,0 0-108,3 0 0,1-1 1,1 2-1,-1-1 0,1 1 94,-1-1 0,1 0 0,0 1 0,0 0 0,0 0 0,0 2 0,1 0 1,-1 0-1,0 1 1,-2 1-30,1 0 1,-2 2 0,0-1-1,0 1 28,1 0 0,1 0 0,0 1 0,1-1-7,-1 1 0,2 1 0,-1-1 0,0 1-19,1 0 0,-2 1 1,2-1-1,4 2 6,-8 0 0,2 1 1,3 0-1,0 1 1,1-1-1,0 0 0,-3 1 1,-1 0 13,4-1 1,-2 1 0,-1-1 0,1 1-1,3 0 7,-6 1 0,2-1 1,1 1-1,2-1 1,-1 1-1,0 0 0,-1 1 1,-2 0-9,3 0 0,0 1 0,-2 1 0,0 0 0,-1 0 1,-1 0 7,0 0 0,-2 1 1,-1 0-1,1 0 1,2 0-1,0 0 1,1 1-1,1 0 1,0 1-1,-2-1 1,-2 1 0,4 1 0,-3 1 0,-1 0 0,4 2-15,-4 0 0,2 1 0,1 1 1,2 1-1,-1 1 0,0 0 0,-2-1 4,1 2 1,-1-1 0,0 1 0,-1 1 0,1-1 0,1 1-51,0 0 1,0 0 0,1 0-1,0 1 1,0-1 0,-2 1-1,-2-1 50,3 4 1,0-1-1,-3 1 1,-1-1-1,-2 0 48,-1 0 0,-2 0 0,-1-1 0,0 1-64,0 0 1,-1 1-1,0 0 1,-1 0 8,-1 0 1,0-1-1,-1 2 1,1 4-50,-3 2 1,1 3 0,0 3 0,-1 1 0,-1-1-1,-2-3 14,0 3 0,-2-3 0,-1 1 0,1 3 17,-2-3 0,2 2 0,-1 1 0,-1 1 0,-3 2 0,-3 1-138,-5-3 1,-3 3 0,-2 2 0,-2 0 0,-1 0-1,-1-2 1,1-1 0,1-3 189,-1 3 0,1-5 0,-1 0 1,0 1-1,-3 5-44,3-6 0,-2 3 0,0 3 1,-1 2-1,-1 2 0,0-1 1,0 0-1,0-1 0,0-3 1,1-3-1,0-4-38,-3 4 1,0-5 0,1-2 0,-1 0 0,0 3 36,0 0 1,0 2 0,0 1-1,-1 1 1,1-2 0,0-1 0,0-3-24,-2 2 0,0-4 1,0-1-1,-1 3-63,-3 1 1,-2 1 0,-1 1 0,0-1 0,1-2 37,-1 1 0,1-2 0,-1 0 0,-1 1 40,0-1 1,-1 1 0,-1 0-1,-1-1 1,0 0 40,-2-2 0,-1-1 0,-1-1 0,0 0 0,-1 0 14,3-4 0,0 0 1,0-1-1,-1 0 1,0 0-1,1 0 9,-1 0 1,0 0-1,0 0 1,0-1 0,-1 0-1,1-1 19,-4 2 1,-1-1 0,0-1 0,0 0 0,0-2 21,-2 0 1,-1-2 0,1 0 0,-1-1 0,2 0-33,-1 0 1,1-1 0,-1-1-1,-1 1-9,7-2 0,-1 0 0,-1-1 0,-1 1 1,-1-1-1,-1-1-27,2-1 0,-3 0 0,0-1 0,-2-1 0,1 1 0,1-1 0,0 0 0,3 0-172,-6 0 1,2 0 0,1 0-1,-1-1 1,-3 1 68,5-1 1,-2 0 0,-2 1 0,-1-1 0,1 0 0,0 0 0,2-1-1,4 0-278,-3 0 1,3-1 0,2-1 0,-1 0 0,-3 0 380,3-1 0,-3 0 0,0-1 0,-1 0 0,1 0 0,2 1 0,3 0 0,-9-1 0,4 1 0,-2-1 0,2-1 0,-1 0 0,0 0 0,0 0 0</inkml:trace>
  <inkml:trace contextRef="#ctx0" brushRef="#br0" timeOffset="76304">24276 1490 12473,'-2'-3'216,"0"0"669,2 3-202,-9 49-602,6-25 1,-1 1-447,-2 11 0,0 2 365,1-2 0,2-3 78,0 1-44,2-10 0,0-1-87,0 1-207,4-3 215,0-11-134,8-9-101,1-5-37,6-5 28,1-6-159,2-9 0,1-3 412,-7 10 0,-1-1 2,9-12 0,-1-1 31,-8 10 0,-1 2-587,4-8 724,1 0-97,-12 18-245,-3 5 533,-1 11-25,-1 1-157,0 11-2676,3 12 2530,-1-5-106,3 11 277,2-3-208,4-3 35,0-2-380,5-7 5,-6-14-208,2-1-451,-3-5 1039,9-8 0,-11 4 0,6-4 0</inkml:trace>
  <inkml:trace contextRef="#ctx0" brushRef="#br0" timeOffset="76706">24768 1544 9701,'1'4'2610,"0"-1"-1428,-1-3-857,-2 26-3602,-2-4 2907,2-1 1,-2 4-368,-3 9 0,0-2 747,2-11 0,1-1-48,-3 11 1,0-1 37,1-1 37,2-12 36,0 0 106,3-13 53,1-3-643,2-10 2351,2-1-2086,6-21-24,1 6 3396,4-10-3290,0 9 0,1 0-413,4-5 401,-3 6 0,-1 3-134,0 6-395,4 2 605,-9 8 488,9 17-343,-12 11 23,1 9-170,-6-9 1,-2-1-80,0 6-412,-1-5 1,0-1-2574,0 3 3066,0-3 0,0-11 0,0-7 0</inkml:trace>
  <inkml:trace contextRef="#ctx0" brushRef="#br0" timeOffset="77109">25192 1244 14434,'-1'-8'1666,"1"3"-1666,0 5-3,0 0 3,-11 37 18,6-15 0,0 2-846,-3 8 1,0 1 778,2-3 0,2-1-16,0 4 1,1-1 58,1-11 1,-1 1 29,1 3 0,-1-1 212,-2-4-183,3-13-53,1-2-224,1-5-165,0 0 291,2-1 1160,2-2-1421,4-4-2918,13-13 2223,-2 3 892,11-7-82,-8 8-246,4 5 481,-6 12 65,-2 7 160,-6 21-213,-9-4 146,-1-1 1,-4 1 169,-7 0 1,-2-1-172,3-3 1,-1-2 97,-7 2 1,-2-3 21,-1-9 1,-1-2-269,-12 3-421,11-4 1,-1-2 70,-8-2-1793,-5-6-976,13-3 857,1-5 2238,16-7 0,3 11 0,2-3 0</inkml:trace>
  <inkml:trace contextRef="#ctx0" brushRef="#br0" timeOffset="77271">25424 1572 7720,'6'3'2000,"-2"-1"780,-4-2-2780,-2 33-1405,-7 2-234,9-9 1,1 0-1639,-8 7 2788,11-20 0,-4-10 0,-2-3 0</inkml:trace>
  <inkml:trace contextRef="#ctx0" brushRef="#br0" timeOffset="77404">25465 1380 13865,'7'8'1440,"-2"-3"-1417,-5-5-1862,0 0 1839,48-3 0,-36 2 0,12 0 0,0-1 0</inkml:trace>
  <inkml:trace contextRef="#ctx0" brushRef="#br0" timeOffset="77806">25711 1490 6675,'-7'-2'3276,"2"1"0,5 1-1784,-35-1-1581,18 5 62,-6-3 1,0 3-30,-1 11 159,2 3-16,2 0-157,2 6-20,10-9-36,0 5-330,7 1 277,4-9-121,3 4-204,4-12 42,3-2 19,4-3-38,2-4 108,3-4 132,0-8 1,-1-1 458,0-1 45,-2 2 0,-3 1 337,-11 9-466,-2 3-134,-2 2-207,-1 3 389,0 4 112,0 6-283,0 2-3,2 3-8,0-4-145,2-1-398,2 0 543,16-1 0,-15-5 0,12 0 0</inkml:trace>
  <inkml:trace contextRef="#ctx0" brushRef="#br0" timeOffset="78050">25984 1435 14380,'-34'12'-128,"-1"1"0,7-3 0,4 0-32,7 8 309,10-6-897,4 10 606,4-9 136,4 8-191,5-2 197,-1-4-413,3 8 413,-5-4-30,-3 1 1,-2 0 237,1 6-172,-3-6 0,-2-1 82,-4-2 255,-11 1-1059,3-7-381,-8 1 313,-2-15 1,13 3 0,-4-6 0</inkml:trace>
  <inkml:trace contextRef="#ctx0" brushRef="#br0" timeOffset="78356">25970 1599 8646,'11'7'3276,"-3"-2"-3036,12-3 1,3-2-1684,2-2 1398,6 2 1,-1-2-219,2-4-1,-3-2 468,-10-1 1,0-1 128,0-2-97,4-8 545,-20 8-391,-2 1 69,-4-1-19,-3 2-139,-4 0-301,-2 2-1418,-12 3 1418,3 2 53,-15 6-47,18 5 128,-9 6 34,11 3-158,-4 2 27,3 2-95,7-3 1,2 0-114,0 4 62,0 11-59,10-19 115,3-1-524,5-3-252,5-2-532,4-3 1361,5-6 0,0-1 0,-3 1 0,15-4 0</inkml:trace>
  <inkml:trace contextRef="#ctx0" brushRef="#br0" timeOffset="78732">26558 1476 16063,'-34'8'144,"0"0"1,0 0 0,6-1-1,2 1 1,4 0-638,-3 13 432,14-1-103,-3 7-172,7-1 275,2-3-88,7-5 76,3-11-123,5-3 12,4-2-155,4-5-73,6-4-454,4-10 1,1-4-70,-11 7 1,0 0 871,12-11 0,-2-1-4,-15 9 0,-2 2 39,0-2 0,-1 0-1387,0 0 1,-1-1 1588,6-16 495,-3 0-209,-4 5 1895,-5 0-2159,-4 14-196,-4 3-28,-11 24 87,1 3-57,-9 14 1195,3 2-1121,8-7 0,1 2-29,3 7 1,1 0 1392,0-5 1,1-1-1481,5 2 1,3-2 191,11 7-60,1-16 0,3-3-432,9-1 0,3-3-465,-5-1 1,3-3-109,0-7 0,1-4 0,-1 0-726,-5 0 1,0 0 982,10-6 1,-3 0-1,-9 3 1,-2-1 0</inkml:trace>
  <inkml:trace contextRef="#ctx0" brushRef="#br0" timeOffset="79573">26927 2569 14006,'7'7'2069,"-1"-2"-1409,-6-5-88,0 0 853,0 44-1273,-7-11 1,-2 3-1246,5-10 1,1 1 0,-2 0 859,-2 1 1,-3 1 0,1-2 111,-5 7 1,1-3-135,3-7 1,0-1 45,-3 7 1,1-2-386,-1 5-1045,5-14 1,1-1-229,-3 7-18,-1 1-110,6-15 279,1-4 1716,0-5 0,2-1 0,0-2 0</inkml:trace>
  <inkml:trace contextRef="#ctx0" brushRef="#br0" timeOffset="79805">26735 2911 11406,'6'5'2082,"-1"0"-1195,-11 23 1,-5 7-2326,5-7 1462,0-3 0,-1 4 0,2-5 453,4 1-398,4-3 91,2-2 297,5-4 213,21-2-478,-13-8-290,5-4 1,1-4-296,-3-6 1,-1-3-1257,1 0 1,0 0-1,4-7 1,-2-1-1,-8 5 1,-1-1 982,1-5 1,-3 0-1,1 2 1,-2-4 0</inkml:trace>
  <inkml:trace contextRef="#ctx0" brushRef="#br0" timeOffset="82557">26489 3703 6319,'10'2'3276,"-3"0"-2111,-7-2 2111,0 0-2413,1-7-740,0 2 118,0-7 106,1 2-11,-1-6-168,0 2-34,1-6-414,0-12 277,2 1 1,0-7 3,-1 17 0,1 1 2,2-17-1642,-1 8 1,1 0 1554,-3 9 0,1 0 84,0-2 0,0 1-8,0 3-144,2-4 152,-1 6 14,1-3 70,0 0-84,-2 8 6,1-5 30,-3 11 3240,-1 1-3146,0 1-130,0 1 0,0 0 325,-1 1 98,0 5-319,-1-3-15,0 4-2,0-3 8,0 0-86,0 3 150,-6 1-64,10 3-41,-9 18-46,8 3-11,-6 6-1,0-16 0,0-1-2,-1 3 3,-1 5 3,3-10 6,-1 3-48,2-2-28,0 0-132,1-4 200,1-6-1,1 0-50,3 3 44,1-3 9,0 2-42,-1-4-28,-1-3 67,0 0-67,0-1-2,0-1 35,4-1 37,-2 0-19,3-1 69,1-4-3327,0 0 3159,3-4 48,-3 0-70,6-9-8,1-5-20,1-1-120,-2-1 145,-5 5-25,-2 0 132,0 0-87,-1 0 61,4-11 132,-7 15 17,3-6 28,-7 20 3161,0 1-3007,-2 5-359,1-1 241,-3 9 9,0 4 205,-1 2-328,-2 5 19,-2 4-53,3-7 26,-4 7-62,4 1 27,2-10-28,0 7 26,4-13-26,-1-1-2,1-1 36,0 0-45,0-1-182,4 4 129,-2-5-70,4 2 34,-2-7-79,6-1-285,0-1-686,6-2 528,2-7 1,0-1-1,-4 3 1,14-11 0</inkml:trace>
  <inkml:trace contextRef="#ctx0" brushRef="#br0" timeOffset="84129">24071 2118 14459,'30'2'792,"-7"-1"1,-1-1-695,10-3-97,-8 2 1,3-2 27,5-2 1,4-1 0,1-1-850,-9 2 1,0-1 0,1 0 0,1 0 635,5-1 0,2 0 0,-1-1 1,0 1-315,-2-1 0,0 1 1,-1 0-1,-1-1 468,4 0 0,-2 1 1,2-1 29,-8 2 0,-1 0 0,2 1 0,2-2 47,1 1 0,3 0 0,1-1 1,2 1-1,1-1 23,-4 2 0,3 0 1,1 0-1,1 0 1,0 0-1,-1 0 1,-2 0-292,2 0 0,-2 0 0,-1 0 0,1 0 0,0 1 0,1-1 221,-2 1 0,1 0 0,0 1 0,1-1 0,-1 0 0,2 1 0,-1-1-3,-1 1 1,2 0-1,0 0 1,0 0 0,0 0-1,-2 0 1,-1 1-1,-3-1-23,2 0 0,-4 1 1,-1 0-1,2 0 0,3-1 17,-4 1 0,3-1 0,2 0 0,2 0 0,-1 1 0,0-1 0,-1 0 0,-4 1 0,-4 0-6,6-1 0,-5 1 1,-1 0-1,-1 0-6,10 0 1,0-1 0,-3 1-42,2-1 0,-4 1 1386,0-1-1148,-17 2 1499,-4 0-2247,-16 1 2583,0 0-3053,-7 0 85,1-1-2188,0 1 3145,-5-1 0,9 0 0,-2 1 0</inkml:trace>
  <inkml:trace contextRef="#ctx0" brushRef="#br0" timeOffset="85858">23907 2132 13030,'-14'-25'75,"0"0"1,1 1 0,2 4 5,5 4 209,-6-13-129,5 11 0,-1 0-835,0-1 1,1-1 856,-1 0 1,0 0-1728,1-3 0,0-1 1601,1-2 1,1-3-106,1 0 1,0-4-1,1 3 69,0-3 0,1 2-18,2-8 0,0 4 179,1 0 6,1 0-102,0 12-24,-1 1 694,-1 13-448,0 5 244,0 0-283,0 4 2503,-5 0-2481,28-1-196,4-3 531,-4 2 1,4-1-626,7-3 1,4-1 0,-2 0-634,-2 0 0,3 0 611,-8 1 1,6 0 0,2-2 0,1 0 0,0 1 0,-3 0-589,-1 0 1,-2 1 0,0-1 0,1 1 0,0-1 608,0 1 0,0-1 0,1 0 0,0 0 0,1 1 0,-1-1-345,2 0 1,2 0 0,-1 1 0,0-1 0,-2 1 0,-2 0 344,2 0 0,-3 1 0,-1 0 0,2 0-122,0 0 0,0 0 0,2-1 0,0 1 1,2 0 127,-5 1 0,2 0 0,1 0 0,0 0 0,-1 0 0,0 0 0,-4 0-198,8 0 1,-3 0 0,0-1-1,3 1 192,-6 1 0,3-1 0,1 0 0,1 0 0,-1 1 0,-2-1 0,-3 1 157,0 0 0,-3 0 0,0 1 1,2-1-177,3 0 1,2 0-1,1 0 1,-1 0-1,-1 0 31,-3 0 1,-1 0-1,0 1 1,1-1-80,6-1 1,1 1-1,0 0 1,0-1-65,1 1 0,1 0 0,-2 0 0,-2 0 90,-5 0 0,-3 1 0,2 0 16,1 0 1,2-1-1,-1 1 1,-5 0 306,-7 1 0,-1-1-319,7 1 1,-2-1 73,1 0 1896,10-1-1639,-23 2 1009,-6 0-1303,-2 0 2698,-4 1-3037,1 0 505,8 1-65,5 2-98,4 1-6,0-1-47,-5 1 41,-2-1-125,-6 1 134,9 2 109,-6 8 177,11 8-188,-7 5 49,-6 4 0,-2 3-147,-2-14 0,0 0 2,-1 13 1,0 6 0,0-4-703,-1 0 1,1-1 699,-1-6 0,0 1 0,0-2-1319,1 3 0,0-2 1319,1 8-3,0-2 3,-1-3 0,0-4-329,-1 10 276,-1-16 48,-1 5-617,-5-16-1417,-8-2-209,-2-2 1931,-18-2 1,21-2-1,-6-2 1</inkml:trace>
  <inkml:trace contextRef="#ctx0" brushRef="#br0" timeOffset="86858">24030 2583 6481,'6'1'3276,"-2"-1"0,-4 0-204,-4 34-2847,0-14 1,-1 2-162,0 5 1,-1 3-1,0-1-920,-2 6 0,0-1 882,-2 3 1,1 0-19,0 1 1,1-2-5,2-10 0,-1 1 10,0 4 0,0 2 0,-1-4-17,1-2 1,0-3-42,-2 6 1,0-2 34,-2 1-257,-2-15 107,11-3-561,-7-4-2557,7-2 2457,-3-7 1,-2 3 0,5-4 0</inkml:trace>
  <inkml:trace contextRef="#ctx0" brushRef="#br0" timeOffset="87075">23798 3075 8718,'0'-4'3276,"-1"1"0,1 3-831,-10 46-2209,8-25-129,-3 7 1,0 2 393,3 6-310,17-11-71,-7 4 87,26-15-27,-13-10-52,13-3-213,-3-10 0,2-3-208,-12 4 0,1-1-800,2-2 1,1-2 0,-2 0-547,-2-2 1,-2 0-1,-1 1 1,0-2 1057,3-6 0,-1 1 0,-1 2 0,1-6 0</inkml:trace>
  <inkml:trace contextRef="#ctx0" brushRef="#br0" timeOffset="91209">10834 6396 14375,'6'1'1543,"-2"0"-801,-4-1-639,53-8-97,-16 2-44,-13 2 0,7-1 0,5-1 1,1 0-1,-3 0 0,-4 1-1055,3-1 1,-4 1 0,3-1 450,2 0 1,3 0 0,2-1 0,-2 0 0,-6 1 698,-3 1 0,-4-1 0,0 1-456,11-2 0,-2 0 117,-4 1 0,-1-1 282,-2-1 0,-2 1 0,0 0 0,-4-1 0</inkml:trace>
  <inkml:trace contextRef="#ctx0" brushRef="#br0" timeOffset="92168">18580 6109 13137,'6'4'3276,"-1"-1"-2270,-5-3-1228,0 0 222,17 0 34,-4 0-34,8-1 0,4-1-41,9-1 1,2-2 3,-7 2 1,1-1-55,6 0 1,3 0-1,-5 0-41,-12 1 1,0 1-90,14-1 0,-3 1-275,-9 1 390,-5 0 106,-12 1 0,-11 1-277,-17 3 215,-5 0 13,-4 1 0,-5 2 25,5-1 1,-3 0 0,1 0-472,6 0 0,0-1 0,0 1 610,-6 1 1,-1 1 0,5-1 109,5 0 1,4 0 295,-17 6-132,7-1 157,1-1-249,26-4 137,2-1 397,30-4-1067,3-1 1,3-1 324,-2-2 1,1-1-73,-2 1 1,2 0 0,5-3-67,-10 1 1,2-2-1,3-1 1,0 0-1,-1-1 1,-1 1-608,3 0 1,-2 0-1,0-1 1,1 1 0,0-1 108,-1 1 1,1-1 0,0 1 0,0-1 0,-1 0 0,-2 1 136,4-2 0,-1 0 1,-4 0-1,-5 2 1,-5 2-1,-4 0 0,11-5 1</inkml:trace>
  <inkml:trace contextRef="#ctx0" brushRef="#br0" timeOffset="93161">24727 5398 5525,'7'6'1927,"-2"0"819,-5-6-1948,13 30-798,-2-10-54,3 2 1,4 5 0,0-2-42,8 3 0,1-2 23,0 2 1,-1-1-313,-1-6 1,-3-3-550,-5-5 495,-4-4 438,-3-9 0,-6 1 0,-1-6 0</inkml:trace>
  <inkml:trace contextRef="#ctx0" brushRef="#br0" timeOffset="93382">25110 5439 11922,'3'3'3276,"-1"-1"0,-2-2-2909,-28 35-2006,11-11 1,-1 3 1538,3-5 0,-2 1 0,-1 2 167,0 5 0,-2 2 1,1 2-1,0-1-546,1-2 1,2-1 0,-1 0 0,0 1 478,0-1 0,0 1 0,0-1 0,1 0 186,-3 5 1,0 0 0,2-5-208,0-8 0,2-2-113,2 5 0,-1 0-327,-2-3 0,1-1-463,5 0 0,0-1-1016,-3 3-777,7-13 3031,9-22 0,-2 9 0,2-9 0</inkml:trace>
  <inkml:trace contextRef="#ctx0" brushRef="#br0" timeOffset="93614">25096 5753 15397,'10'4'2422,"-3"-1"-2092,-7-3 9,0 0-470,52-10-2388,-25 4 2415,7-1 1,1 0-393,-15 2 1,-1 0-342,7-2-247,3-1-955,-14 4 2039,-10-3 0,0 4 0,-6-1 0</inkml:trace>
  <inkml:trace contextRef="#ctx0" brushRef="#br0" timeOffset="93810">25410 5617 12227,'7'5'3276,"-1"-1"-2777,-6-4-376,0 0-913,33 33 219,-19-21 131,5 7 1,1-1-2614,-3-11 1561,-5-4 672,10-11 1,-15 5 0,5-7 0</inkml:trace>
  <inkml:trace contextRef="#ctx0" brushRef="#br0" timeOffset="94028">25684 5535 9620,'5'-1'3276,"-2"1"0,-23 32-638,5-7-3460,1-2 1,-1 4 0,0 1 881,3-5 0,1 1 0,-1 1-41,-1 3 1,-1 3-1,0 0 1,1-1-21,-2 3 0,0 0 0,1 0-335,0-2 1,0 0 0,2-2 300,-2-1 0,2-3 727,-3 3-1131,-1 0-1659,4-10-1179,3-5 694,7-12 2583,9-17 0,-3 8 0,3-6 0</inkml:trace>
  <inkml:trace contextRef="#ctx0" brushRef="#br0" timeOffset="94328">25438 5466 15106,'-4'-1'2665,"2"-1"-1671,2 2-795,42-5-199,-14 0-84,1 0 0,7-1 0,-2-1-1555,0-2 1,-2 0 1091,2 0 1,-2 0 0,-10 3 0,-6 0 0,-10 3 0</inkml:trace>
  <inkml:trace contextRef="#ctx0" brushRef="#br0" timeOffset="95010">26025 5357 12302,'4'4'2639,"-1"-1"-1517,-3-3-559,3 4-403,4-2-48,-2 3 3,1-3 2,-5-1 2000,-1 0-1834,0 14-317,-1 16 32,0-11 1,0 1-445,-1 4 0,0 2 429,0-4 0,-1 0-1573,0 2 1,-1 0 1572,1 0 0,-2 3-36,-3 3 1,-3 4 0,-2-1-953,-1 1 1,-1 0 0,-1-1 869,4-8 0,-1 1 0,0-1 0,-2-1-685,-4 2 1,-1-1 0,-1-1 0,2-4-820,-5 1 1,-2-3 1446,-4 1 1,-3 1 0,4-3 0,11-7 0,2-2 0,-7 3 0,0-1 0</inkml:trace>
  <inkml:trace contextRef="#ctx0" brushRef="#br0" timeOffset="95260">24454 5603 14375,'-11'18'782,"0"0"0,2 5 0,0 4 0,1 3-894,1 1 0,0 3 0,2 2 0,0-3-708,1-3 1,-1-1 0,3 0 0,2 0 330,4 4 1,3 1 0,2-1 0,1-5-1151,5 1 1,3-4 908,-3-3 1,2 1-1,3-2 730,12 0 0,5-3 0,-6-3 0,-10-2 0,-1-1 0,5-1 0,0-1 0,1 0 0</inkml:trace>
  <inkml:trace contextRef="#ctx0" brushRef="#br0" timeOffset="95628">26230 5275 13882,'5'2'331,"0"-1"153,-5-1-408,43-4-76,-21 3-366,10-1 1,-1 1 463,-10 3 118,1 2 1715,-16 12-679,-18 8-1070,-5 6-537,1-13 0,-1-1 372,2-3 0,0 0-17,-14 11-67,4-1-527,3 6 359,14-7 235,6 3 5,14-12-5,5-6 505,17-2-1064,-10-6 1,3-1-743,-2-2 0,-1-1-338,0 0 1,-3-2-1639,1-4 3388,-18 5 1,-2 3-1,-4 1 1</inkml:trace>
  <inkml:trace contextRef="#ctx0" brushRef="#br0" timeOffset="96111">24099 5671 18247,'-31'17'75,"1"0"1,-1 1-1,0-1 1,-1 1 0,-1 1-1,2-1 1,5-2 169,4-2 1,1 0-360,-1 1 0,-1 2 1,2-2-464,-6 8 330,10-9 1,4-1-448,7-2-219,18-4 695,3-2 1,15-3 0,6 0-9,-1 0 1,0-1-89,1 1 0,-1 1 328,-5 5 0,-9 3 364,-16 9-265,-14 0 0,-9 5 0,-3-1 8,-1-3 0,-2 0 0,-1 0 0,0 0-332,2 0 1,0 0 0,0 0 0,-2 1 387,-5 2 1,-2 1 0,1-1 0,5-3-1403,3-2 1,2-1 1296,-3 3 1,3-1 12,7 3-214,26-9-1737,9-4 1866,0-9 0,4-3-99,1-4 0,2-2 1,-1 0 112,6-2 1,4-2-671,-7 1 1,5-1-1,2-2 1,-1 0 0,-2 2 636,-2 1 1,-2 1 0,0-1 0,0 1 0,1-1-1,2-1 1,-3 0 0,-2 3 0,3-1 0,0 0 0</inkml:trace>
  <inkml:trace contextRef="#ctx0" brushRef="#br0" timeOffset="97762">26572 3485 12101,'7'-1'661,"0"0"-418,-7 1-892,105-26-1217,-69 19 1825,-7 0 0,8-3 1,-4 3-1,-15 4 2030,-16 5-830,-21 5-801,-16 2-198,11-3 0,-1 0 22,-5 2 0,0-1-116,8-1 0,1-1 27,-11 3 1,2-1-853,2 3 510,6-3 1319,24 0-857,8-4 44,11-1 1,6-1-271,6-2 1,1-2-173,-1 2 0,1-1-705,-1-1 0,1-1 1,-5 1 293,7 1 1,-12 0 0,-5 0-1,-9 4 1</inkml:trace>
  <inkml:trace contextRef="#ctx0" brushRef="#br0" timeOffset="98629">25192 6273 5241,'2'7'2845,"0"-2"107,-2-5-2832,54-12 415,-20 3-724,-7 1 1,8-2 0,3 0-1,-3 0-559,-6 1 1,-1 1-1,0-1 1,0 0 672,1 0 1,-1 1 0,0-1 0,-1 0-50,6-1 0,-2 0 0,-5 2 1659,2 0-1154,-15 3-472,-33 7 0,-13 4 289,13-1 1,-2 0-196,-8 0 0,-3 2 0,-1 0 275,4 2 0,-1 1 0,2 0-144,-4 1 1,-2 1 52,5 0 1,-3 1 0,0 0 0,4 0 227,-3 5 1,1 0-434,-8 0 0,11 1 313,29 4-205,25-19-152,-2-4 1,7-3-1,3-2 1,0-1-465,-2-2 1,2-3 0,0 0 0,0-1-1,0 1-130,-1 1 1,0 1-1,-1 0 1,1-1 0,0-2 525,0 0 1,1-3 0,0-1-1,-1 0 1,-4 2 0,-4 2-1,2-2 1,-3 1 0,3-3-1,0 0 1</inkml:trace>
  <inkml:trace contextRef="#ctx0" brushRef="#br0" timeOffset="101322">25642 3621 6683,'-10'0'3231,"2"0"-2595,8 0 2640,-40 11-2984,24-8-78,-7 2 1,-1 0 193,11-4 18,-2-1 321,-17-10-674,2-5-34,12 4 0,0 0 84,-10-12 132,5-5-227,8 4-90,6-5 1,5-3 91,10 4 1,4 0-1122,0-6 1,2 1 1073,8 2 1,5 3-29,-4 7 0,2 1-43,3 0 0,1 1-57,1 1 1,5-1-53,-8 6 1,4 0-1,2-1 1,2 1-1,0 0 86,-2 2 0,2 0 0,0 1 0,1 0 0,0 0 0,0 0-292,-1-1 0,-1 0 0,1 0 0,0 0 0,0 1 0,2 1 403,-1 1 1,3 0 0,0 1 0,0 0 0,-1 1-1,-2 1 1,-3 1-144,0 0 0,-3 0 1,-1 2-1,4 2 189,3 0 0,4 1 0,1 0 1,2 3-1,-2 0 0,-3 3-41,-2 3 0,-1 2 0,-1 2 0,0 0 0,0-1-309,1-1 1,1-1-1,0 1 1,-2 1 0,-2 2 314,1 5 0,-2 3 0,-2 0 0,-6-1 16,-1 7 0,-7-1 401,-3 0 0,-4 3-340,-3 4 1,-2 4 0,-7 0-23,-6-9 1,-6-2 0,-2 1-1,2 0 96,4 0 0,2 1 0,0-1 1,-5-2-104,-5-1 1,-4-2-1,-1-3 1,2-3 143,-9 2 0,2-6 12,-1 1 1,-3-3 54,6-4 0,-4-2 0,-3 0 0,0-1-194,3-2 0,-1-2 1,-1 0-1,0-1 0,0 1-284,1 0 0,0 1 1,0-1-1,0-1 1,-3 0 142,6-2 1,-3-1-1,0-1 1,0 0 0,0 0-1,2 0 1,3 0-8,-4-2 0,4 1 0,0-1 0,-1 0 0,-1 0 1,-3-1 0,1 0 0,0-1 0,3 1-189,1 0 1,3 1 0,0-2 0,-3-1-288,-2-4 1,-3-2 0,-2-2 0,1-1 0,1 2 0,4 1-547,-5-2 1,4 2 0,-3-3 796,8 3 1,-5-3 0,0-1 0,1 0 0,5 2 0,6 4 0,-4-7 0,4-1 0</inkml:trace>
  <inkml:trace contextRef="#ctx0" brushRef="#br0" timeOffset="102171">26544 3266 0,'-3'34'0,"1"1"0,-1-1 0,1-1 0,-1-1 0,2-6 0,0-1 0,1-6 0</inkml:trace>
  <inkml:trace contextRef="#ctx0" brushRef="#br0" timeOffset="102313">27104 3321 6829,'7'2'0,"-1"0"0,-6-2 0</inkml:trace>
  <inkml:trace contextRef="#ctx0" brushRef="#br0" timeOffset="116701">29235 3785 2693,'-14'-25'798,"-1"1"1,5 4 0,0 0-802,-3-4 1,-2-3-1,2 1 3,-2-4 0,2-4 234,4 9 1,-1-4 0,1-2-1,-1-1 1,2 0-495,0-2 1,2-2-1,-1 0 1,2-1 0,-1-3 329,2 4 0,0-2 0,1-2 0,0 0 0,0 0 0,1 1 0,1 3-110,0 1 1,0 1 0,2 2 0,-1 0 0,2 0 0,0 0 55,2-6 0,0 1 0,2 0 1,1 1-1,0 1 115,4-2 1,0 3 0,3-1 0,0-2-264,-1 7 1,1-2-1,1 0 1,1-1-1,1 0 1,2-2 114,-3 6 1,3-2-1,0 0 1,2-1-1,0 0 1,0 0-1,0 1 1,-1 1-1,0 1-46,0-1 1,-1 0-1,-1 1 1,1 1 0,0 0-1,1 1 1,3-2 90,0 1 0,2-1 1,2-1-1,0 1 1,0 0-1,2 2 0,-1 2 1,0 3-12,3-1 1,0 4 0,0 1 0,1 2-1,2 0 1,3-1 7,-8 4 1,3 1-1,1-1 1,2 0-1,0 1 1,0 0-1,0 0 1,0 1-1,-2 0 1,-1 0-26,6-2 0,-1 0 0,-1 1 0,0 0 0,-1 1 0,2 1 0,0 0-5,0 1 1,2 0 0,1 1 0,0 1 0,-1 0 0,-1 1-1,-3 1 1,-3 1 2,7 0 1,-5 2 0,-1 2 0,2-1-8,-5-1 0,0 1 0,0 0 0,2 1 0,3 1-61,-2 1 1,3 0-1,1 1 1,1 1 0,2 0-1,0 1 1,0 0-1,-1 1 87,-5-1 0,0 1 0,1 1 0,0 0 0,0 1 1,0 0-1,1 0 0,-1 0 0,0-1 0,0 1-8,-1-1 0,1 0 0,-1 0 0,1-1 0,-1 1 0,0 0 0,1 1 0,-1 0 0,1 1 0,-1 1-9,0 0 0,0 1 0,0 1 1,1 0-1,-1 1 0,1 0 1,-2 1-1,0 0 0,-1 0 0,-1 0 1,-2-1 1,6 5 0,-3-2 1,-2 1-1,-1 0 1,1 2-1,1 1 0,1 2-33,-6-3 0,2 2 0,0 2 0,2 0 0,-1 2 0,1 0 0,0 0 0,-1 0 0,-1 0 0,0 0 0,-2-2 0,-2-1 13,7 5 0,-2-1 0,-2-1 0,-1 0 0,0 0 0,0 1 0,1 2 18,-3-1 0,1 2 0,1 0 0,0 2 0,-1-1 0,-2 1 0,-1-2 0,-3-1 0,-3-3 120,2 8 1,-5-2-1,-3-2 1,0 2-80,0 0 0,-2 1 1,0 1-1,-2-1-39,2-1 0,-1-1 0,-3 3 1,-6 5-83,-4-13 1,-3 4-1,-4 3 1,-1 1-1,-3 3 1,-1 0-1,-1 1 1,0-1-1,-1 0 1,2-1-1,0-1 1,2-3 0,2-3 50,-4 8 1,3-3-1,1-2 1,-1-1-1,-2 2 1,-3 4 23,4-9 0,-3 4 0,0 2 0,-3 1 0,0 2 0,-1 0 0,0 0 0,0-1 0,0-2 0,0-1 0,2-3 0,1-3 0,1-4 5,-11 9 0,2-6 0,0-4 0,-1 1 30,0 0 0,0 0 0,-2 0 1,-3 0 85,8-6 0,-2 0 0,-2 1 0,-1 0 0,-1 0 1,-1 0-1,0-1 0,0-1-22,0 0 0,-1-1 1,0 0-1,-1-1 0,-1 0 1,1 1-1,-1-1 1,1 0-1,0 0-66,1 0 0,-1 1 0,1 0 0,0-1 0,-1 1 0,1-1 0,0 0 0,-1 0 0,0-2-2,0 0 0,0 0 0,-2 0 0,1-1 0,0 0 1,0-1-1,2 0 0,1-1 0,2-1 76,-7 2 0,4-2 1,0-1-1,-1 0 1,-3 1-98,5-2 0,-1 0 0,-2 0 0,-1 0 0,-1-1 0,-1 1 0,0-1 0,-1-1 0,1 0-149,2-2 1,0 0-1,-1-1 1,-1 0 0,0 0-1,0-1 1,-1 0 0,1 0-1,1 0 1,-1 0-1,2 1 114,-1 0 0,0 0 0,1 1 0,0 0 0,0-1 0,0 1 0,1-1 1,-1-1-1,1 0 0,-1-1-113,0 0 1,0-1-1,-2 0 1,1-1-1,0 0 1,1-1-1,1 0 1,1-1-1,2 0 1,3-1-499,-11-5 0,4 0 1,2-2-1,2-1 1,0 0 661,3 1 1,2-1-1,0 0 1,1-1 0,1 2-1,-4-1 1,0 1 0,2 0-1,3 0 1,-1-7 0,-1 0-1</inkml:trace>
  <inkml:trace contextRef="#ctx0" brushRef="#br0" timeOffset="117485">30574 2651 9175,'6'2'974,"-2"-1"-263,-4-1-184,57-8-966,-30 5 458,3 0 1,8-1 0,-7 1-20,3 1-19,-8 1 1,-2 1-3259,-4 1 4073,-10 0 1043,-8 1-817,-9 2-1022,-12-1-236,-4 2 460,-9 0-36,-5 0-76,4-1 0,-2 0 81,10 0 0,0-1 1443,-3 0 1,3 0-1934,3-1-593,26-2 1237,13 0-157,4 1-190,11 0-50,-6-1 17,1 0 33,7 0-409,-3 2-2868,-6 1 0,-9 0 2899,-16 3 0,-1-4 1,-2 1-1</inkml:trace>
  <inkml:trace contextRef="#ctx0" brushRef="#br0" timeOffset="118319">30451 3676 7002,'4'5'3276,"-1"-1"0,-3-4-2130,30 50-4060,-15-24 2920,-3-5 1,2 3 0,0-1-12,-1 0 1,-1-1-55,-2-5 0,-1 0-603,6 9 1,1 0-978,-4-7 1,0-2 818,6 9 1,-4-9 0,-12-17 0</inkml:trace>
  <inkml:trace contextRef="#ctx0" brushRef="#br0" timeOffset="118485">30766 3799 10451,'-19'29'1092,"0"-1"0,9-10 0,0-1-1193,-7 7 0,-3 2 0,2-2 79,5-4 0,1 0 100,-3 8 0,0 3-1171,1 0 1,0 3 0,1-3-547,0-2 1,1-1 1127,-6 12 1,4-10 0,11-26-1,-1-3 1</inkml:trace>
  <inkml:trace contextRef="#ctx0" brushRef="#br0" timeOffset="118668">30369 3758 13516,'3'5'914,"15"-5"0,6-2-914,8-1-1639,2-1 1,2 0 326,-9 0 0,0 1 963,0-1 1,3 0 228,7-3 0,4 0 0,-5 0 1,-13 3-1,0 0 0,4-1 1,0-1-1,0 1 0</inkml:trace>
  <inkml:trace contextRef="#ctx0" brushRef="#br0" timeOffset="121301">29932 6027 13254,'2'6'1527,"0"0"-1572,-2-6-525,0 0 1,0 0 0</inkml:trace>
  <inkml:trace contextRef="#ctx0" brushRef="#br0" timeOffset="121471">30233 6191 10463,'10'3'2702,"-1"0"-2702,-9-3-1093,0 0 1,0 0 0</inkml:trace>
  <inkml:trace contextRef="#ctx0" brushRef="#br0" timeOffset="121628">30615 6259 17343,'7'7'339,"-1"-2"-269,-6-5-1163,0 0 1,0 0 0</inkml:trace>
  <inkml:trace contextRef="#ctx0" brushRef="#br0" timeOffset="121802">29809 5808 14095,'2'6'-3277,"0"-1"2551,-2-5 0,0 0 0</inkml:trace>
  <inkml:trace contextRef="#ctx0" brushRef="#br0" timeOffset="121960">29632 5494 14120,'-15'-34'-1639,"1"1"1,0-1 1091,4 9 1,0-3 0,3 6 0,3 6 0,-2-1 0</inkml:trace>
  <inkml:trace contextRef="#ctx0" brushRef="#br0" timeOffset="122103">29249 4879 12638,'-10'-6'-551,"1"1"-1149,9 5 1700,0 0 0,0 0 0</inkml:trace>
  <inkml:trace contextRef="#ctx0" brushRef="#br0" timeOffset="122236">29030 4824 8455,'-5'-3'2806,"1"1"-3899,4 2 1,0 0 0</inkml:trace>
  <inkml:trace contextRef="#ctx0" brushRef="#br0" timeOffset="122369">28662 5015 4788,'-7'-6'-137,"2"0"2794,5 6-2491,0 0-273,-35 12-2858,25-9 1529,-13 3 0,4 0 1666,18-5 0,-5-1 1,8 2-1</inkml:trace>
  <inkml:trace contextRef="#ctx0" brushRef="#br0" timeOffset="122486">28265 5289 11667,'-21'30'-921,"-1"0"1,3-2 0,4-4-1188,10-7 2108,0 1 0,3-10 0,-1 0 0</inkml:trace>
  <inkml:trace contextRef="#ctx0" brushRef="#br0" timeOffset="122628">27910 5986 8408,'-6'-6'2444,"1"1"-2455,5 5-1716,-41 46 1517,22-27-1303,-7 9 1,0-1 400,6-13-1668,3-2 2979,-4-1 1,12-6 0,-3 0-1</inkml:trace>
  <inkml:trace contextRef="#ctx0" brushRef="#br0" timeOffset="122753">27350 6300 7282,'-4'-7'1649,"1"1"888,3 6-5663,0 0 2706,-20 2 0,15-1 0,-16 1 0</inkml:trace>
  <inkml:trace contextRef="#ctx0" brushRef="#br0" timeOffset="123356">29017 4646 6509,'1'7'1078,"0"-2"-375,-1-5 2573,0 0-1408,0 4-1364,0-3-25,0 3-1394,1-4 424,0 0-640,1 0 576,1 0 267,0 0 78,-1 2-28,3 3 294,-3 1-20,1 4 82,-6 3-135,-6 4-330,-8 2-953,6-3 1,0 0-534,-7 0 1727,1 9 1,12-19 0,0 0 0</inkml:trace>
  <inkml:trace contextRef="#ctx0" brushRef="#br0" timeOffset="124087">28867 4865 11006,'16'-14'3276,"-3"3"-2259,-13 11-1697,1 0 475,1 0 200,2 1 5,1 0-244,2 0-69,0 2 89,0 0 98,-1 1-71,-1 5 332,-3-4 27,-2 4-80,-4-4-82,-3 0-70,-2 0-20,-3-1-171,-5-1 460,0-1-137,0-3 47,5-3 54,7-2-82,1-1-81,1-1-146,2-2 146,0-1 263,8-13-369,4 5-12,5-6 29,2 10-208,6 4 142,-6 4-116,6-1-536,2 7 782,-11 3 25,6 4 45,-15 3-9,-1 3 54,-3 1 72,-5 10 48,-7 0-345,-1 0 334,-5-4 0,4-10-19,-6-1 144,4-3-108,-3-1-17,5-3 285,-3-5-324,2-4 89,1-3-327,3-7-130,6 6 164,1-5-108,2 3-161,13-11 159,-3 9 309,10-8-281,-6 14-3151,-1 1 3010,1 2 130,-1 2 22,6 5 115,-8 2 45,4 5 62,-10 4 10,-2 2-36,-2 3 3195,0 0-2936,-5 8 290,-9 0-336,1-5 107,-4-4 105,6-11-80,1-3-143,0 0-241,2-1 19,0-3-590,0-12 230,4 2-85,0-11-106,7 6-719,1-1-917,4-1-893,1 2 2534,2-3 0,-7 11 0,1 1 0</inkml:trace>
  <inkml:trace contextRef="#ctx0" brushRef="#br0" timeOffset="128972">28867 4865 6820,'6'4'2783,"-1"-1"-2282,-5-3 1280,0 0-1081,20-5-411,-15 4 19,15-3 26,-20 4 1466,0 0-1884,-2 2-146,2-2-808,-2 2 912,-3-5 81,10 1-101,-7-3-61,11 1 133,-3-2-7,1-1-90,15-9 169,-12 6-7,20-6-64,-20 9 9,7 3-54,-7 0 118,-4 2 56,-3 1 1555,-2 1-1073,-4 2 58,-3 1-490,-3 0-106,0-1 45,0 1-218,4-2-12,0 1 22,5-2-559,0 0 157,3-2 422,0 0 140,3-1-42,-1 0-162,2 0 162,-2 0 40,1 0 265,-4 3 28,-1 0 96,-5 1-213,1 1-171,-3 1-339,-8 3-246,6-2-962,-6 3-124,10-4 1671,0 0 0,3-2 0,-1 0 0</inkml:trace>
  <inkml:trace contextRef="#ctx0" brushRef="#br0" timeOffset="129704">29126 4769 2874,'5'1'3028,"-2"0"-1842,-3-1-1186,9-3 0,-7 2 0,7-3 0</inkml:trace>
  <inkml:trace contextRef="#ctx0" brushRef="#br0" timeOffset="129871">29140 4783 6263,'24'14'1050,"1"0"0,-10-9-975,13 14 1,2-1 16,-12-12-500,0-1-2869,1 0 2457,-3 0 1,-11-4 0,-1 2 0</inkml:trace>
  <inkml:trace contextRef="#ctx0" brushRef="#br0" timeOffset="129973">29440 5166 6574,'7'2'521,"-2"0"-521,-5-2 0,0 0 0,0 0 0</inkml:trace>
  <inkml:trace contextRef="#ctx0" brushRef="#br0" timeOffset="130959">28662 4906 8371,'1'7'319,"0"-2"-319,-1-5 0,0 0 0,0 0 0</inkml:trace>
  <inkml:trace contextRef="#ctx0" brushRef="#br0" timeOffset="131129">28252 5398 8870,'-1'-4'548,"0"1"-1041,-9 18 1,-1 7-986,5-8 1478,-7 10 0,2-2 0,10-16 0,-2 1 0</inkml:trace>
  <inkml:trace contextRef="#ctx0" brushRef="#br0" timeOffset="136678">15998 7858 9724,'7'6'2718,"0"-2"-2429,-7-4 299,0 0-478,45-13 165,-22 8 0,3 2 1,1-1-193,3-1 0,1-1 1,2 1-1,-1 0-830,-2 1 0,-1 1 0,1 0 0,1 0 756,0 1 1,1 0-1,2 0 1,-2 0 0,-2 0-599,6 0 0,-2 1 1,2-1 588,-1 0 1,3 1 0,-1-1 0,-1 0-1,0 1 0,-1 0 0,4-1 7,-5 1 1,4 0 0,2 0 0,1 0 0,-2 0 0,-3 1-454,4-1 1,-4 0-1,1 0 1,3 1 456,-8-1 1,2 1 0,1-1-1,1 0 1,0 1 0,-1 0-1,-1-1-189,2 1 1,-2 0-1,0 0 1,0 0-1,-1 1 1,-1-1 203,0 0 0,0 1 1,-2-1-1,2 0 0,0 1 21,1-1 0,1 1 0,1-1 0,0 1 0,1-1 0,1 1-11,0 0 1,1 1 0,1-1 0,0 1 0,0-1 0,0 1 0,-2-1-41,-2 1 1,-1-1 0,-1 0 0,1 0 0,-1 1 0,1-1 0,1 1 2,-1-1 0,0 0 0,2 1 1,-1 0-1,0-1 0,-1 1 1,0-1-1,-2 1 6,9-1 1,-1 1-1,-2 0 1,-1 0-1,-3 0-16,7 0 0,-4 0 0,0 0-29,-1 0 1,-1 0 0,-1 0-71,-3 0 1,-1 0 0,3 0-177,3 0 1,3 1 0,0 1-1,-5-2 73,4 1 0,-2 1-110,1-1 1,4 1 0,-11-1-1258,-12 1 1384,-9-1-1311,-5-1 1946,-11-1 1,5-1-1,-5 0 1</inkml:trace>
  <inkml:trace contextRef="#ctx0" brushRef="#br0" timeOffset="136828">19932 7926 6125,'11'9'-2731,"-2"-1"1146,-9-8 1585,0 0 0,0 0 0</inkml:trace>
  <inkml:trace contextRef="#ctx0" brushRef="#br0" timeOffset="136973">19959 7953 10650,'22'25'-676,"0"-1"0,0-1 0,-11-7-1116,-25-16-1485,2-1 2651,-5-2 0,9 2 0,-2-1 0</inkml:trace>
  <inkml:trace contextRef="#ctx0" brushRef="#br0" timeOffset="138575">12336 7967 5890,'-37'0'939,"0"0"1,8 0 0,1 1-881,-4 3 0,2 1-702,7 0 1,1 0 1111,-1 1 0,0 0-1406,1 0 0,-1 2 1787,-8 3 0,2 0-786,7 2 929,-12 6-940,58-8-48,-1-1-77,-3-2 0,7-1 209,1-1 0,7-1 1,1-1-1,-3 1-457,0-1 0,-2-1 1,3 0 338,-2 0 1,2 0 0,2 0-1,1-1 1,-1 0 5,1-1 0,1-1 0,-1-1 1,1 0-1,-2 0-16,3 0 0,-2 0 0,1-1 0,2 0-253,-6 0 0,2 1 1,1-1-1,0 0 1,-1-1-1,-1 1 244,-2-1 0,-2 0 0,0-1 0,2 0 0,3 0-104,-3-1 1,3 0 0,2-1-1,1 0 1,2-1 0,-1 1 0,-1-1-1,-1 1 1,-3 0 95,4 0 1,-3 0-1,-1 0 1,1 0 0,0-1-1,3 0-6,-6 1 0,1 0 0,2 0 0,1-1 0,0 0 0,0 0 0,-1 0 0,-1 0 0,-2 1 0,-2 0 13,9-3 0,-4 2 0,-1-1 0,0 0 0,2 0 5,-4 0 1,3-1 0,0 0 0,0 0 0,0 0-1,-1 0 1,-2 0 2,4 0 0,-2-1 1,0 1-1,0 0 1,1-1 94,-2 0 0,2 1 0,1-1 0,-1-1 1,0 0-1,-1-1-95,-2-2 1,1-1 0,-1 0 0,-2-1 0,0 1 0,-3 0-14,1 0 0,-3 1 1,-1-1-1,1-2-46,2-1 1,2-1-1,0-2 1,-3 1-1,-6 0-19,1-10 0,-6-2 22,-6 0 1,-2-4-1,-3 1 46,-2 6 0,-3 1 1,0-2-14,2 2 1,0-1-1,-3-1 1,-4-3-70,-4 5 0,-5-4 0,-4-1 1,0 0-1,-2 1 0,1 1 0,3 3 157,-3-4 0,2 4 1,-1-1-1,-3-1-43,2 1 0,-2-2 0,-2-1 0,-2-1 1,0 2-1,-1 2 0,-1 4 23,-1 4 1,-2 3 0,-2 3 0,1 0 0,0 2 0,1-1-45,-2 0 1,2 1 0,0 0 0,-2 1 0,-1-1-9,4 3 0,-1-1 0,-1-1 0,-1 2 0,-1-1 0,-2 2 0,-1 0 4,4 2 1,-2 1-1,-2 0 1,0 1-1,-1 0 1,-1 0 0,1 1-1,-1 0 1,1 1-1,1-1-70,-2 0 0,0 1 0,0 0 0,1 1 1,-1 0-1,0 0 0,0 0 0,-1 0 0,0-1 50,4 1 1,-2 0-1,1 0 1,-1-1-1,0 1 1,0 0-1,-1 0 1,1 0-1,0 1 1,-1 1 0,1 0 13,0 0 1,-1 2 0,0-1-1,-1 1 1,1 0 0,-1 1 0,2 0-1,0 0 1,2 0 0,1 0 0,1 1 1,-8 0 1,4 1-1,1 0 1,0 0-1,0 0 1,-3 2 35,5-2 1,-2 0 0,0 0-1,-1 1 1,0 0 0,0 1 0,-1 1-1,1 2-28,3-1 0,0 2 1,-1 1-1,1 0 1,-1 1-1,0 0 1,1 1-1,2-1 1,0 0-1,2-1 4,-7 3 0,3-1 0,2 0 1,-1 0-1,0 2 0,-2 0 2,3-1 0,-2 2 0,-1 0 0,-1 0 0,1 1 0,0 0 0,2 0 0,2 0 0,4-1-14,-3 3 1,4-1 0,2 1-1,1 1 1,-1 1 7,0 3 0,-1 1 0,1 2 0,0 0 0,1 0 0,2-2-37,1 0 0,2-2 1,0 1-1,1 0 1,0 1 1,-4 5 0,0 0 0,0 2 0,3 1 0,6 3-72,5-1 1,4 4 0,4 1-1,1 0 1,2-3 0,-1-3 98,0-1 0,0-4 0,3 0 0,6 3 66,0-7 1,5 4 0,2 2 0,2 1 0,3 0 0,0-2 0,0-2 0,-1-3 0,-1-4-21,5-1 1,-1-5-1,0-2 1,2-2-1,2 3 35,1 0 1,1 2 0,1 0 0,2-1 0,2 0 0,0-1-1,2-2-37,-6-4 1,2-1-1,2-1 1,0-1 0,1 0-1,0-1 1,0-1-1,-1 1 1,-1-1 0,-2 1-45,4 0 1,-3 0 0,0-1 0,-1 0 0,0 0-1,3 0 1,1 0-1,-3-1 0,1 1 0,2-1 0,1 1 0,1-1 0,0 1 0,-1-1 0,1 0 0,-3-1 0,0 1 0,-3-2-12,5 1 1,-2-2 0,-2 1 0,-1-2 0,1 1 0,-1-1 0,1 1-26,2-1 0,0 0 0,0 0 1,0-1-1,0 1 0,1-1 0,-1 0-1,1 0 1,-1 0 0,1 0 0,0-1 0,0 0 0,0 1 0,0-2 10,0 1 0,1-1 0,-1 0 1,1 0-1,-1 0 0,0 0 0,1-1-46,-2 1 0,0-1 0,0 1 0,0-1 0,1 0 0,2-1 1,2 0 40,-9 1 1,1 0 0,2-1 0,0 0 0,2-1 0,1 1 0,-1-1 0,1 0 0,0 0 0,-1 0 0,0 0 0,-1 0 0,-1 1 1,1-2 1,-1 1-1,0 0 1,-1 0-1,0-1 1,-1 1-1,1 0 1,0-1-1,0 0 1,1 1 0,1-1 20,-2 1 0,0-1 0,1 0 0,1 1 0,0-1 1,0 0-1,0 0 0,0 0 0,-1 0 0,-1 1 0,0-1 1,-2 0-1,-1 0 3,7-2 0,0 0 1,-1-1-1,-2 1 1,-1 0-1,-1 0 1,-1-1-1,-1 1-13,4-2 1,-1-1-1,-2 1 1,-2-1 0,2 0 0,-3 0 0,0 0 0,0 0 0,0-1 0,-2 0 4,5-1 1,-1-1 0,0-1 0,-1-6-21,-8 1 0,1-4 1,0-2-1,0-2 0,-2 1 1,-2 0-1,-2 3 48,2-2 1,-3 1 0,-1 0 0,-1-3 50,0-1 0,0-4 0,1-1 0,-3-1 0,-4 3 1,-5 4-10,-8-5 1,-7 4 0,-2 1 27,-3-3 0,-2 1 0,-2 0-57,3 7 1,-2 0-1,0 1 1,-2 1 173,-1-1 1,-1 0-1,-2 1 1,-3 0-120,0 2 0,-3-1 0,-2 0 0,-2 1 0,1 1 1,2 0-39,-2 1 1,2 0 0,-1 2 0,-1-1 0,-1 1-29,2 1 0,-1-1 1,-2 1-1,0-1 1,1 1-1,-1 1 0,2 2-40,1 0 0,1 1 1,0 2-1,0-1 0,1 2 1,-2-2 28,0 1 1,0 0-1,0 1 1,0-1 0,-2 0-1,-2 1 4,5 1 1,-2 0 0,-1 0-1,-1 0 1,0 0 0,-1 1 0,1-1-1,2 1 1,0 0-10,-3 0 0,2 0 0,1 0 0,0 1 0,-1-1 0,0 1 0,-2-1-18,3 1 0,-1 0 1,-1 0-1,-1 0 0,0 0 1,0 0-1,0 0 0,0 1 1,1 0 4,0 0 0,2 0 0,0 1 1,0-1-1,0 2 0,-1-1 0,-2 1 1,-2 1-1,-2 1-20,10 1 0,-2 1 0,-2 0 0,-1 1 0,-1 0 1,-2 1-1,0 0 0,0 0 0,-1 0 0,0 1 1,0 0-1,1 0 0,0-1 0,1 1 0,1-1 1,1 1-1,1-1 0,2-1 32,-6 1 0,1 0 0,2-1 1,2 0-1,0 0 0,0 1 1,0-1-1,0 1 0,-2 1 0,0 0 1,-3 0 8,5 1 0,-2-1 1,-2 0-1,-1 1 1,-1 0-1,0 0 1,-1 0-1,0 1 1,1 0-1,1 1 1,0 0-1,1 1 1,3 1-1,1 0 1,2 2-1,3 0-41,-8 6 1,4 1 0,2 3 0,2 0 0,1 1 0,2 0 0,0 0 0,0 0 15,0 1 0,1-1 0,1 1 0,1 1 1,0-1-1,0 1 0,-1 1 7,-1-1 1,0 1 0,-1 0 0,0 1 0,1-1 0,1 1 0,2 0 0,3-1-106,-4 7 1,3 1 0,3 0-1,1-2 1,3 0 71,1-2 0,3-1 1,1 0-1,2 0 10,-2 9 1,2 1-1,2-1-4,1-1 1,2 0 0,2-1 160,1-1 1,3 0 0,5 1-83,3-9 0,3 2 0,4 1 0,1-1 0,0-1 0,-1-3 47,2 3 1,0-3 0,2-1-1,2 1-31,0-1 0,3 1 1,1 1-1,2 0 1,-1-3-1,-1-4 65,5 0 0,-1-4 1,1-3-1,1 1-34,-4-2 0,-1 0 0,2-1 0,0 0 0,0-1-34,3 1 0,0-1 0,0 0 0,1-1 0,0 0-34,-4-1 1,0-1 0,0 0 0,1 0 0,0 0 0,0-1-100,1 0 0,-2 1 0,1-1 0,2-1 1,1 0-1,4 0 95,-9-2 1,2 0 0,2 0 0,2 0-1,1-1 1,1 1 0,0-1 0,-1 0-1,0 0 1,-1-1 0,-1 1 0,-3 0-18,5-1 0,-3 1 0,-2-1 0,0 1 0,0-1 0,1-1 0,3 0 0,4 0-6,-12 0 1,3-1 0,1 0-1,3 0 1,0 0 0,2-1-1,0 0 1,1 0 0,1 0 0,-1 0-1,0 0 1,-1-1 0,-1 1-1,0-1 1,-2 1 0,-2-1 0,-2 1-1,-2 0-33,10-2 1,-4 0-1,-2 0 1,-1 0 0,-2-1-1,2 1 1,1-1-1,2-1-3,-1 1 0,1 0 0,2 0 0,0-1 0,1 1 0,1-2 0,-1 1 0,0-1 0,-1 0 0,-1-1 0,-1-1-307,2-1 0,0-1 0,-1 0 1,-1-1-1,0-1 0,-1 0 0,0 0 1,-1-1-1,-1-1 349,1-1 0,-2-1 0,0-1 0,0-1 0,-1 1 0,-1 0 0,1 0 0,1 1 0,3 1 0,1 0 0,0 0 0,0 1 0,-2 0 0,-2-1 0,-3 0 0,-6-3 0,0 0 0,0 0 0,0 0 0,0 0 0</inkml:trace>
  <inkml:trace contextRef="#ctx0" brushRef="#br0" timeOffset="139458">23320 7680 10690,'32'-4'269,"0"0"1,-6 1 0,3 0-179,-3-1 0,3 0 0,2-1 0,-2 1-1184,8-1 1,-1 0 0,1 1 912,-6-1 0,0 1 0,3 0 0,3 0 288,-7 1 1,2 0 0,3-1 0,1 1 0,2 0 0,0-1 0,0 1 0,-1 0 0,-1 1-193,2-1 1,-1 0 0,0 1 0,0 0 0,1 0 0,-1 0 0,2 0 0,0 0 85,-4-1 1,2 1 0,0 0 0,1 0 0,0-1-1,0 1 1,0 0 0,-1 0 0,-1 1 0,-2-1-58,3 1 0,-1 0 0,0 0 0,-2 0 0,0 1 0,0-1 0,-2 1 0,-1 0 31,7-1 1,-2 1-1,-2 0 1,0 1-1,0-1-385,-1 1 0,0-1 0,0 1 0,-1 0 1,-1 0-61,6 1 1,-2-1-1,0 1 1,1 0 468,1 1 0,2 0 0,-3 1 0,-3-1 0,4 0 0,-3 1 0,0 0 0,-1 0 0</inkml:trace>
  <inkml:trace contextRef="#ctx0" brushRef="#br0" timeOffset="139657">23607 7899 13535,'37'-2'-19,"0"1"1,-4-2-1,1 0-801,-3 0 1,2 0 0,4 0 0,3 0 1056,-8 0 0,3 0 0,3 0 0,0-1 0,2 1 0,-2-1 0,0 1 0,-3 0-520,1 0 0,-2 1 0,-1-1 0,0 1 0,1-1 0,4 1 283,-7 0 0,3-1 0,2 1 0,0-1 0,1 1 0,0-1 0,0 1 0,-2-1 0,-1 1 0,-2 1-119,6-1 1,-3 0 0,0 1 0,-2-1 0,0 1 0,2 0 112,0 0 0,1-1 1,-1 1-1,1 0 1,0 0-1,-1 0-232,1 0 0,0 0 0,-1 0 1,1 1-1,0-1 0,-1 0 77,0 1 0,0-1 0,1 1 0,-1-1 0,0 1 0,-1 0-134,0 0 0,-1-1 0,0 1 0,0 0 1,1 0-1,1 0 295,0 0 0,2 0 0,0 0 0,1 0 0,-2 0 0,-2 1 0,-3-1 0,2 0 0,-4 0 0,-1 0 0,1 0 0,5 0 0,0 1 0,0-1 0,0 0 0</inkml:trace>
  <inkml:trace contextRef="#ctx0" brushRef="#br0" timeOffset="142514">25929 4851 7943,'7'6'3125,"-2"-1"-2560,-5-5 2711,0 0-358,3 2-2727,-3-2 22,2 1-222,-6 10-3268,-5 16 3232,-3 9 49,4-11 1,-1 1-746,3-1 1,-1 0 741,0 4 1,1 0 14,0 1 1,-1 4-17,3-4 1,-1 3 0,1 2 0,0-1-536,0 5 0,1-2 0,0 2 535,1-4 0,-2 0 0,1 1 0,1-3-9,1 0 1,1-2 0,0-2 8,1 1 0,0-3-507,0 0 1,1-1 506,1-2 0,0-1 654,0-3 1,0 1-739,2 6 0,0 0-299,0 8 1237,1 2-1392,-5-24 2467,-1-10-3774,-8-8 229,3-9 1000,-9-2 36,-1-14 463,1 10 2591,-4-7-2155,7 9 0,0 0-313,-2-4 1083,-6-11 90,8 17-501,4 8-65,-1 0-212,4 7-49,-3 10-270,-2 13-38,0 5-27,5-1 0,1 0-1317,2 6 1300,2-12 0,2 0-259,6-1 0,1-3 259,4 2-286,9 4 498,-8-19 354,14-8-269,-1-6-216,-8 2 0,3-5-26,3-7 0,3-5 0,-1 0-124,-2-1 0,0-1 0,0 0-415,-2 3 1,1-1 0,-1 0 0,0-2 228,-4 4 1,-1-2 0,0 0 0,-1 1-1,-2 1-359,3-3 1,-3 2 0,1-1 226,-1 2 1,0-1 0,1-1 0,-2 0 386,1-2 0,-1-2 0,-1 2 0,-1 4 0,0 0 0,0 0 0,-2 1 0,1-1 0,-1 0 0</inkml:trace>
  <inkml:trace contextRef="#ctx0" brushRef="#br0" timeOffset="143759">22255 5097 10078,'5'-7'2747,"0"1"-1470,-5 6 761,0 0-2125,-47-22 51,33 19 5,-14-9 0,2 5-84,16 13 187,-5 1-268,4 2-516,3 14 650,9-8-19,4 13-146,9-10-87,3 1 74,4 3 16,0 1-1415,-3 0 1,-2 2 1542,3 5 304,-6-1 1,-3 0 177,-10-4 152,-7-7 0,-2 0-46,-10-1 205,-8-3 1,-3-3-521,7-6 1,0-1-943,-10 1 1,1-2 408,-6-6-238,10-5 189,16-3-1234,8-7 1,4-4 831,4-4 1,0-11 0,3 25-1</inkml:trace>
  <inkml:trace contextRef="#ctx0" brushRef="#br0" timeOffset="144476">22623 4769 12174,'6'5'1745,"-1"-1"-869,-5-4-660,-10 48-216,5-16-897,0-1 0,0 7 0,0-4 999,3-3 0,0-1-61,0-3 0,0 2 0,0 1-27,2-2 0,-1 2 0,0 0 0,1-1-714,0 2 0,-1-2 0,1 2 675,0 5 1,-1 2 0,1-4 21,0-2 1,0-4-1776,0 3 1688,0-5-184,0-6-695,0-3 519,-3-12-594,-1-5-930,-11-23 1727,3 0 2516,-5-11-1467,7 11 0,0 0 730,-4-10-1174,6 12 0,0 3 371,1 3 7,4 11-254,1 2-356,0 2 123,0 16-56,0 14-128,0 7-826,2-16 0,-1 0 792,3 9-26,2-2 2783,2-4-1749,13 3 20,2-14-539,6-3-155,-8-17 1,0-5-2143,10-11 1777,-9 5 0,1-5-336,0-4 0,2-6 0,-2 0-484,-5 8 1,-1-1 0,0-1 0,1 0-1,2-5 1,1-1 0,0 0 0,-1 0-1,-3 5 1,-2 1 0,0-1 0,-1 2 409,2-7 0,-2 1 1,-1 3-1,-1 7 1,-2 2-1,0-3 0,0 0 1</inkml:trace>
  <inkml:trace contextRef="#ctx0" brushRef="#br0" timeOffset="145711">23621 4127 12099,'32'-11'-80,"0"0"1,-1 0-1,-5 2 1,-1 1 0,3 0-741,6 2 1,4 1 0,0 0 0,-6 2-820,0-1 1,-2 1 1091,6 0 1,3 2 0,-10 0 0,-14 1 0,-6 1 0</inkml:trace>
  <inkml:trace contextRef="#ctx0" brushRef="#br0" timeOffset="145880">23648 4305 15215,'7'7'444,"22"-13"0,5-5-786,-15 3 0,0-1-751,8-2 1,4-1 0,1-1 999,2-3 1,1 1 0,-4 1-1,-9 4 1,0 1 0,13-6 0,-1-1-1</inkml:trace>
  <inkml:trace contextRef="#ctx0" brushRef="#br0" timeOffset="146749">25355 3512 4245,'-21'-18'728,"0"1"0,0-1 0,-12-5 1,10-1-177,23 0 1,8-1-757,0-11 177,7 7 1,7-2 24,-2 10 0,3 1 0,1-1-137,-2 4 0,1-1 0,1 1 0,1 0 105,-1-1 1,1 0-1,0 1 1,1 0 27,2 1 1,0-1 0,0 2-1,-1 1-11,2 0 0,0 1 1,0 2 15,1-2 0,1 1 0,1 1-24,-1 0 0,1 1 0,4 0-43,-5 3 0,4-1 1,1 1-1,2 1 0,-1 0 1,-1 1-73,-3 1 1,-1 1-1,0 0 1,-1 1-1,2 0 1,0 0 131,0 0 0,1-1 1,0 1-1,1 0 1,-1 0-1,-1 2 1,-1 0 76,3 2 0,0 0 0,-2 1 0,-1 3 0,0 1-69,-1 3 0,-1 1 0,-1 3 0,-1 0 0,-1-1-17,0 1 0,-2 0 0,0 1 0,0 1 51,5 4 0,1 1 1,-1 3-1,-4 3-13,-7 1 1,-2 5 0,-2 1 0,-2 0 0,-1-3 59,2 4 1,-2-2 0,-2 3-66,-3-5 0,1 4 0,-1 0 1,-3-2-1,-3-3 61,-4-1 1,-3-4 0,-3-1 97,-6 12 0,-5-3 29,-4-3 0,-3-3-50,6-10 0,-2-2 0,0-1 11,-2 0 0,-2-3 1,-3 0-63,0-4 0,-3-1 0,-3 0 0,-2-2 0,0 0 0,2 0-161,-1-2 1,1 0-1,0 0 1,0-1 0,-2-1-1,0 1-5,6 0 0,-1 0 1,-1 0-1,0 0 1,0 0-1,-1-1 1,0-1-1,0 0-203,1-1 1,-1-1 0,-1 0 0,0-1 0,1 0 0,0 0 0,1 0 0,1 0 0,3 0-391,-7 0 1,4-1-1,0 1 1,1-1 0,-4-1 541,2 0 0,-3 0 0,-2-2 0,0 1 0,2 0 0,3 1 0,6 0 1,-1 1-1,4 0 0,1 0 0,-3-2 0,0 1 0,0-1 0</inkml:trace>
  <inkml:trace contextRef="#ctx0" brushRef="#br0" timeOffset="150911">21968 6286 15047,'-26'-15'1291,"-5"2"-1193,13 11-90,-6 0 225,-6 4-32,7 4-142,-3 0-59,14 2-238,7-2-199,18 12 311,8 6 124,-6-10 1,1 1-1088,0-1 0,0 0 1089,9 7 34,0 2-140,-5-1 0,0 1 305,-1 2-115,-4-6 0,-4-2 400,-13-4-262,-6-8-136,-5 1 194,-26-2-506,2-3-48,15-1 1,-1-1-124,-10-6 64,13-1-37,2-2-2907,-9-16 2457,15 7 1,-6-4 0,17 14 0</inkml:trace>
  <inkml:trace contextRef="#ctx0" brushRef="#br0" timeOffset="151310">21722 6778 6226,'-30'-8'1051,"0"0"1,-4-6-762,7 6 1,-5-2 0,5 1-291,9 0 0,2-3-20,-2-6 0,-1-4 0,3-1 17,1-10 1,4-2 20,3 8 1,1-1 0,2 0-16,3 1 1,1 0 0,3 1 25,4-4 0,4 1 0,0 1 50,0-4 1,3 0-63,1 6 1,4-4 0,1 2-1,1 3 10,2 2 0,2 5 0,0-2-26,2-3 0,0 0 0,2 3-1,0 6 0,2 3 0,-2 2-31,1 1 1,1 2-193,6 2 1,1 1 174,-3 0 0,2 5-17,-7 3 1,4 4 0,0 4 0,-3 2 8,-3 4 0,-2 4 1,0 2-1,-1-1 76,3-3 1,1 0-1,-2 2 1,-5 3 31,-5 7 1,-3 6-1,-5-1 1,-5-5 312,-4 2 0,-11-1-23,-2-8 0,-7 3 0,-4 1 1,1-2-1,1-5-234,2-2 0,0-4 1,-2 1-79,-1-1 1,-3 3 0,0-1 0,0-2 0,2-3-31,-6 0 0,-1-5-125,3-1 0,-1-1 0,1 0-125,-4-1 1,0-2-571,5-3 1,-4-1 0,1-2 0,3-3 791,3-8 0,3-5 1,-1 3-1,-12 3 1,4-1-1,15-8 0,1 0 1</inkml:trace>
  <inkml:trace contextRef="#ctx0" brushRef="#br0" timeOffset="157520">15806 3088 13789,'5'1'1156,"-1"0"-362,-4-1-604,53-11-147,-20 6 1,7 1-570,-12 0 1,5 1 0,2-1 0,2 0 0,1 0-1,0 1 522,-4 0 0,1 1 0,1 1 1,0-1-1,1 0 0,-1 1 0,0-1 1,-1 1-175,3-1 1,-2 0 0,1 0-1,-1 0 1,0 1 0,1-1 0,0 1 161,-3-1 1,2 1-1,0 0 1,0 0 0,-1 1-1,-1-1 1,-1 0-1,-2 0-124,8 1 0,-3-1 1,0 1-1,4 0-87,-7 0 1,4 0 0,1 0-1,2 1 1,0 0 0,0 0-1,-3 0 1,-2 1-430,6 0 1,-3 2-1,-1-1 1,0 1 0,1-1 186,-4-1 1,2 0 0,1-1 0,0 1 0,-3 0 0,-2 1 0,-6 1-381,17 7 1,-21 1 966,-40 2-268,0-6 1,-3-1 930,-8 1 0,-5 0-457,7-3 0,-4 0 0,-2 0 0,-2-1-419,1 0 0,-4 0 0,-1-1 0,0 0 0,-1 1 0,3-1 95,3 0 0,2 0 0,0 0 0,0-1 0,-1 1 0,-1 0 48,-1-1 1,-1 1-1,-1-1 1,0 0-1,0 0 1,1 0-1,0 0 190,-2 0 1,1 0-1,1 0 1,0 0-1,-2 0 1,-1-1-147,4 0 1,-1 1 0,-1-1 0,0 0 0,-1 0 0,0 0-1,0 0 1,0 0 168,2 0 1,1 0 0,-2 0 0,1-1-1,0 1 1,0 0 0,1-1 0,0 1 0,1-1-287,-4 1 1,1-1 0,0 1 0,1-1 0,1 0-1,2 0 1,1 0 176,-10-1 1,1 1 0,4-1 0,10-1 1136,2-2-1043,21-1-8,25-2-19,5 1 1,10-1 0,5-1 0,0 1-83,-9 2 0,1-1 0,1 1 1,1 0-1,1 0 0,0-1-75,0 0 1,1 1-1,1-1 1,0 0-1,0 0 1,1 0-1,-1 1-26,-3 0 0,0 0 1,0 1-1,1-1 1,-1 1-1,0-1 1,-1 1-1,-1 0-29,4 0 1,-2 0-1,-1 0 1,2 0 0,3 0-1,4 0-112,-13 1 1,1 1 0,3-1 0,2 0 0,2 0 0,1 0 0,0 0 0,2 0 0,0 0 0,0 1 0,0-1 0,0 0 0,-2 0 0,0 1 0,-2-1 0,-1 1 0,-2-1-224,7 1 0,-2-1 0,-1 1 1,-2 0-1,0-1 0,0 1 1,0 0-1,1 0 0,2 0 1,2-1 122,-7 1 0,1 0 0,3 0 0,0-1 1,2 1-1,0-1 0,1 1 0,-1-1 0,1 1 1,-2-1-1,0 1 0,-2 0 0,-2 0 0,-1 0 1,-3 0-1,-3 1-25,13-1 1,-4 1 0,-2 0 0,-3 0-1,-4 0 1,-4 0 0,6 0 0,-5 1 0,-5-1-1,0 0 1</inkml:trace>
  <inkml:trace contextRef="#ctx0" brushRef="#br0" timeOffset="158214">19563 2378 11518,'7'2'2118,"-1"0"-284,-6-2-482,0 0-1066,-39-7-281,21 6 12,-6-1 0,-1 0 22,2 9-473,6 2-280,8 4 625,10-1 35,13 0 46,1-1-129,5 4 0,2 1 125,-4-2 1,-2-1-206,6 3 0,-3 0 343,0 4 412,-20-11 755,-24 4-1224,1-4 0,-2 1-546,2-3 0,0 0 429,-4 2 1,1-2-821,-1 0-2409,11-3 3093,12-1 0,4-3 0,9 0 0</inkml:trace>
  <inkml:trace contextRef="#ctx0" brushRef="#br0" timeOffset="158613">19399 2856 13358,'-1'-3'1222,"-23"-6"1,-7-2-305,3-1-2529,-7-2 1,0-1 1986,4-5-273,3-3 564,11 7 0,2-6-600,4-4 0,3-4 1,1-1-144,3 2 1,1-1-1,2-1-401,0-4 0,1-1 0,4 1 466,3 8 0,3 2 0,1 1-59,2-1 0,3 1 0,4 1-355,6 0 0,4 1 0,3 0 0,0 3 417,-5 4 1,1 1 0,0 2 0,1 0-1,0 0-14,-1-1 0,1 0 1,-1 1-1,1 3 0,-1 2-7,7 4 0,1 2 1,-2 5-1,-5 7 97,-6 7 1,-3 7 0,-3 3 0,-2-1 68,2 5 0,-2 0 0,-4 2-165,-2-3 0,-2 3 0,-2 0 0,-5-3 132,-7-1 1,-6-2-1,-2-3 121,-4 0 0,-4-2 0,-3-1-132,1-5 0,-3 0 0,-2-1 0,-1 0 0,2-1-163,-2 2 1,1-1 0,-1-1 0,0-1-34,-5 2 0,-2-1 0,2-2 0,3-3-240,-5-1 0,6-5-637,-6-2-1268,7-5-1029,7-5 2755,5-18 0,10 14 1,2-9-1</inkml:trace>
  <inkml:trace contextRef="#ctx0" brushRef="#br0" timeOffset="159664">20478 2159 12445,'8'8'3276,"-2"-2"-2581,-6-6-863,0 0 1697,-3 53-3885,1-19 2373,0-10 0,1 4 0,-1 0-6,-1 7 0,-1 0-125,-2-3 1,0 1-1,1 1 91,2-3 1,2 2 0,-1 0 0,-1-3 16,-1 3 1,-2-3-1,2 1 6,2-1 0,1 0 0,-1-7 53,-2-3 353,-7 2-266,3-16-227,-13-3 9,6-7 0,-8-6-26,5-4 66,0-11 0,-1-4 77,4 8 1,1-1-665,-1-9 1,2 1 669,-3-3 338,16 15-238,-4 5 4,1 4-135,0 4-429,2 7 415,0 5 166,1 23-217,1-2-32,3 6 1,4 2 104,4-10 1,1 0 1212,-1 2 1,2-3-1172,2-7 0,0-5 102,5-6-10,2-4 163,4-11 0,4-6-293,-2-3 0,0-5 0,1 0-26,-5 5 0,0 0 0,0-2-658,4-7 1,0-2-1,-4 2 472,-8 4 0,-1 0-421,-3 0 1,2-4 0,1-1 0,-2 0 606,1-1 0,0-2 0,0 0 0,-1 2 0,3-5 0,0 1 0,-2 1 0,-3 6 0,-1 0 0,0-1 0</inkml:trace>
  <inkml:trace contextRef="#ctx0" brushRef="#br0" timeOffset="167402">20274 8596 8864,'4'5'3276,"-1"-1"-3058,-3-4 90,0 0-280,-1 75-1463,3-42 1424,-1 0 0,0 6 0,1-5-373,3-1 281,-2-6 0,1 3 1,-1-4 138,0 6 4,1-2 1,-2-4 133,-2-14-264,-4-6-19,-1-1 109,-4-6 1162,-7-7-1411,3-1 159,-6-6 42,3 3 703,0 0-764,-17-8 652,-2 8-344,0-2 19,5 14 26,16 5 179,-3 10 0,0 4-287,5-1 0,1 1-421,-4 3 0,2 0 131,3 11-143,19-13 163,23-5 148,-3-9 0,3-4-510,-3 0 0,-1-3 433,5-3 0,-1-3-282,2-5-515,0-1-779,-11 3 1,0-2 1196,-3 1 0,0-1 0,11-5 0,-13 3 0</inkml:trace>
  <inkml:trace contextRef="#ctx0" brushRef="#br0" timeOffset="168016">20711 8869 10934,'-24'-8'371,"0"1"1,-6 6 0,3 8 239,4 21-611,9-12 0,1 0-171,-1 19 563,20-11-1647,26-6 994,-7-7 186,2-13 0,-1-5-161,-3-5-100,0-9 0,-3-1-1178,-5 3 1532,-3 0 1,-3 2 511,-7 9-446,-2 2 14,0 2-848,0 0 212,0 2-985,-3 3 2984,3 1-1752,-3 1-12,2-2 17,1-1 1,0 1 0</inkml:trace>
  <inkml:trace contextRef="#ctx0" brushRef="#br0" timeOffset="168905">20601 8883 6017,'-5'-1'2993,"1"0"-398,4 1-2231,-17 30-3,11-14 146,-4 16 0,2 4-179,10-16 0,2-1-300,-2 5 0,1-1-28,13 4-3,-4-18-187,12-3-768,3-11 0,1-4-681,-8 5 1,0-2 803,10-5 1,-2-3 33,-5-1-2030,4-6 2831,-6 6 0,-4 2 0,-10 7 0</inkml:trace>
  <inkml:trace contextRef="#ctx0" brushRef="#br0" timeOffset="169366">21107 8828 10158,'-1'-5'3276,"1"1"-2611,-18-1 0,-8 3-472,-11 10-208,7-8 0,0 3-224,10 6 0,4 3 267,-4 9-572,4 12 1,3 3-61,7-17 1,1 1 234,-4 13 1,5-3-276,14-13-47,9-12 455,-2-4-265,9-15 0,0-5 495,-4 1-136,0-3 0,-2 0 145,-9 5 33,-1 2 130,2-5 1499,-2 10-668,0 1-389,-2 17-409,-3 11-184,-3 8 1,1 2-651,2-11 0,1 1 635,-5 10 0,0 0 63,4-9 0,-2-1 231,-10 8 0,-3 0-308,5-9 0,-1-1-747,-9 7 0,-2-7-630,1-13-743,-5 0 1401,7-7 1,7 1 0,0-1 0</inkml:trace>
  <inkml:trace contextRef="#ctx0" brushRef="#br0" timeOffset="169617">21230 8910 8553,'2'5'2453,"-1"-1"-2613,-1 33-103,2-7-1126,-1-8 0,-1 0 1254,3-2 884,-7-19-676,11-1 810,-3-12-355,6-5 0,2-1-528,2-12-219,-4 4 1,1-2-888,-3 9 0,0 1 1106,7-14 0,-3 7 0,-7 16 0</inkml:trace>
  <inkml:trace contextRef="#ctx0" brushRef="#br0" timeOffset="170117">21407 8978 2596,'8'4'1918,"-2"-1"533,-6-3-4086,59-26 730,-39 8 1,0-1 964,2 6 1,3 0 0,-5-1 153,-4-5 1,-6 1 1290,-7 6-578,-3 2 2349,-13 2-2021,-12 11-1112,-1 1 8,-6 11 37,15 1 92,2 4 0,3 3-423,0 12 143,4-13 0,2 0 3172,11 2-3520,11-13-394,16-4 490,-10-8 0,3-2 136,0 1 1,2-4 176,-3-4 1,2-3 0,-3 0 19,2 0 0,-1-2-147,5-10 1,-3 1 180,-3 1 55,-15 0-133,-13 19-34,-14 3 706,-3 13 1,-2 4-399,-5-1-112,6 2 0,3 3 13,12 2-91,8 3-1325,16 0 390,0-7-313,12-8-603,-11-8-154,1-1 1064,5-5 1,-12 2 0,2-2 0</inkml:trace>
  <inkml:trace contextRef="#ctx0" brushRef="#br0" timeOffset="170433">22063 8883 12739,'-5'-1'1227,"2"0"-2437,3 1 322,-3 30-2389,13-23 1978,-6 22 2159,10-30-715,-5-2 580,-1-13 1,3-1-437,-7-3 162,-5 4-398,-16 11-3330,-10 2 1241,6 2-850,3 1 2886,15 0 0,2 0 0,1 0 0</inkml:trace>
  <inkml:trace contextRef="#ctx0" brushRef="#br0" timeOffset="170717">22487 8609 11479,'7'6'1911,"-7"-34"1317,-3-8-3004,-15 12 0,-5 2-20,3-5-187,-3 23 0,-1 7-17,1 10-181,2 15 1,2 8 68,9-1 0,1 2-981,0-9 1,-1 0 0,3 0 604,6 9 1,3-4 384,4 4 35,0-12 0,3 4 1,0-1-934,2 8 0,1 0 291,-3-8 0,0 1 1,0-3 20,0 3 0,-1-5-940,-5-4 117,-2-3 1512,-7-5 0,5-6 0,-4-2 0</inkml:trace>
  <inkml:trace contextRef="#ctx0" brushRef="#br0" timeOffset="170867">22323 8883 12983,'5'6'1647,"-1"-2"-2100,14-9 0,12-9 0,-4 1-2824,10-2 2184,-7 3 1,6-3 0,-2 2-547,-3 3 1,-3 1 1091,-1 0 1,0 1 0,-5 1 0,-1 1 0,3-1 0</inkml:trace>
  <inkml:trace contextRef="#ctx0" brushRef="#br0" timeOffset="171068">23074 8432 13196,'-7'-7'2296,"0"1"-1694,7 6 983,-35 1-1549,8 27-32,4-18 1,1 3-71,8 10 0,5 4 58,3 2 0,3 2-123,1-3 0,1 2 1,2 0-963,1 5 1,1 1 0,1-2 906,-1-4 0,0-1 0,2-1-62,3 7 0,2-4-606,0-3-364,1-4-2059,4 2 2457,-7-14 1,2 0 0,-8-12 0</inkml:trace>
  <inkml:trace contextRef="#ctx0" brushRef="#br0" timeOffset="171234">22842 8801 13308,'6'5'1061,"-1"0"-274,-5-5-1215,57-8-355,-27 1 0,1-1-310,0 2 1,2 0 0,-2-1-547,3-1 1,-5 0 1332,8-3 0,-26 8 0,-3 1 1</inkml:trace>
  <inkml:trace contextRef="#ctx0" brushRef="#br0" timeOffset="172067">23238 9074 11647,'11'2'2935,"-3"-1"-2408,-8-1 1181,0 0-1804,-43 10 36,14-3 0,-3 2-1218,-3-1 1,-1 1 1113,1 0 1,3 0-367,2-1 538,6-1-8,19-11 0,-1 5 0,14-8 0</inkml:trace>
  <inkml:trace contextRef="#ctx0" brushRef="#br0" timeOffset="172201">23320 9033 8016,'11'4'819,"-25"4"0,-19 3 0,-6 2 0,6-3 819,5-1 0,-2-1-2294,-1 2 1,-7 1-1,-3 1 1,2 0 0,6-2 636,5-2 1,3-1 0,1-1 0,-6 3-1,3-1 1,8-3 0,-1 0 0</inkml:trace>
  <inkml:trace contextRef="#ctx0" brushRef="#br0" timeOffset="172568">21585 9238 14773,'-5'-2'1218,"-17"4"0,-7 2-703,-9 2-1608,12-2 1,-5 0 0,2 1 666,-3 0 0,-3 0 547,2 0 1,-5 1 0,-3 1 0,1-1-444,4 0 0,-1 0 0,-1 0 1,0 0-1,1 0 244,-1 0 1,1 0 0,0 0 0,0 0-1,0 0-169,0 0 0,0 0 0,1 0 0,1-1 1,3 1-160,-2-1 0,3 0 0,-4 0 327,3 0 1,-5 1 0,-1 0 0,2-1 0,5 0 0,4-1 0,3-1 0,-2 1 0,-4 0 0,0 1 0,0 0 0,-1-1 0</inkml:trace>
  <inkml:trace contextRef="#ctx0" brushRef="#br0" timeOffset="180721">23689 3963 10818,'18'1'63,"7"-4"0,0 0-63,1-2 267,3 0 0,7-1 0,-3 0-1551,-8 3 0,-1 0 1284,2-1 0,2 0 0,-3 1-64,9 1 64,-7 0 775,-6 2-632,-9 0 2351,-16 3-2043,-9 2-527,-19 4 304,11-3 1,0 0-502,-5 1 1,-1 0 511,-2 1 1,-1 0-78,-1-1 1,0 1-90,0 0 1,-1 0 142,-2 0 1,-2 0-1,3 1-812,3-2 0,0 0 604,2 0 1,-2 0-1,6-1-8,0 0 161,4-2-570,12-3 1789,7 0-1786,9-1 382,17 1 0,6-1-25,-10-1 0,2 1-728,3-1 1,2-1 0,0 1 710,4-2 0,-1-1 62,1 0 0,1 0-552,0-1 0,-1 1 553,-1 0 0,0 0-35,-4 0 1,0 1-84,5-1 0,-3 1 432,-4-1-311,-6 3 4,-36 4 0,-12 2 154,5-1 1,-2 1 517,2-1 0,-2 2 0,-2-1-514,0 1 1,-3 1-1,0 0 1,3-1 473,-8 2 0,2-1-541,-1 1 0,-1 0 0,6-1 0,-1 1-95,13-2 359,10-3-614,11-1 255,12-1 75,9-1 1,9-2 0,1-1-1169,3-2 1,1-2 0,1-1 638,-4 3 0,1 0 0,0 0 0,1-3 370,-4 0 1,1-3-1,0 0 1,-3 0 0,-4 2-1,4-1 1,-3 1 0,6-5-1,0 0 1</inkml:trace>
  <inkml:trace contextRef="#ctx0" brushRef="#br0" timeOffset="195407">25000 8760 14249,'4'3'2173,"-1"-1"-59,-3-2-2011,2 0-7,-1 2 16,1 3 61,-5 4-91,-15 21 1,-4 6-420,9-17 0,-1 2-164,-3 3 0,-4 6 0,1 0 0,3-5-276,2-4 0,3-1 777,-3 15 0,4-3 0,8-16 0,10 3 0</inkml:trace>
  <inkml:trace contextRef="#ctx0" brushRef="#br0" timeOffset="195712">25219 8842 13019,'-18'25'1584,"1"0"0,0 6-1549,-5-5 0,0 0-35,8 1-111,7-3 0,3 1-199,6 11 221,-1-14 1,4-1-805,27 0 498,-5-14-964,-6-6 1,0-3 980,13-6-275,-4-10 1,0-2 873,-11 7 1,-2-1-3,10-9 1,-2-1 307,-8-2-118,-4 0-1190,-5 1 1207,-4 1-660,-7-9-127,-15 9 1358,7-2-1619,-17 16-1534,1 9-118,-2 5 977,-7 3 1297,7 6 0,16-7 0,0 1 0</inkml:trace>
  <inkml:trace contextRef="#ctx0" brushRef="#br0" timeOffset="196614">24427 9347 10278,'3'6'3276,"-1"-2"-1735,-2-4-379,36-2-107,-14 0-702,2 0 0,7 0-65,-4 0 0,5-1 1,2 1-1,0-1 1,-4 1-1382,1 0 1,-2 0 0,3 0 893,3 0 1,5-1 0,1 1 0,-1-1 0,-5 1 166,-2 0 0,-4 1 0,2 0-104,-1 0 0,2 0 1,1 0-1,0 0-684,4 0 1,1 1 0,-1 0 0,-1-1-1,-5 1 1,-1 0 0,-1-1 0,0 1-274,9 0 1,-1 0 0,-6 0 336,5-3 0,-19 2 0,-4-2 0</inkml:trace>
  <inkml:trace contextRef="#ctx0" brushRef="#br0" timeOffset="197258">26462 8855 7209,'4'4'2182,"-1"-2"1094,-3-2-2609,46 41-702,-26-24 4,8 7 0,0 0-456,-12-10-233,-1-1 191,-3-2-1157,-7-2 1294,8-1 1,-13-4 0,9-2 0</inkml:trace>
  <inkml:trace contextRef="#ctx0" brushRef="#br0" timeOffset="197501">26817 8855 12050,'5'2'1888,"-2"0"-93,-3-2-1571,-19 32-1317,4-10 1,-3 3 0,1 0 991,1-2 0,1 0 1,-2 4 46,-3 1 1,-2 5 0,-2 2 0,1-2 0,3-4-309,1-3 0,3-2 0,-2 1 275,1 2 0,-3 1 0,2-1 0,1-3-1552,-2 3 1,4-6-753,-1-2 2391,-4 1 0,13-15 0,1-2 0</inkml:trace>
  <inkml:trace contextRef="#ctx0" brushRef="#br0" timeOffset="197701">26366 8650 13965,'37'-1'46,"-1"1"0,0-1 0,0 0 0,-2 0 0,0 0 0,-2 0 0,-2 0-995,5-1 1,-3-1-533,1 1 0,-1-1-158,-5 1 1,-1 0 995,-2-2 0,-1 1 1,-2 0-1,-4-1 1</inkml:trace>
  <inkml:trace contextRef="#ctx0" brushRef="#br0" timeOffset="198208">25834 8883 15487,'6'2'478,"-1"0"-116,-5-2-169,0 0-140,46 0-176,-17 1 0,3-2 16,5 1 1,1 0-987,-9-1 1,1 0 0,-4-1-1941,11-1 2057,-15 1 0,-2 0-200,-1 0 1176,-4-2 0,-8 2 0,-3-1 0</inkml:trace>
  <inkml:trace contextRef="#ctx0" brushRef="#br0" timeOffset="198399">26093 8773 12484,'0'-6'2165,"0"1"-1593,0 5-704,39 12 59,-20-4-42,10 9 1,-2 5-74,-17 4-81,-2 11-1725,-32-6-1283,3-15 3128,3-7 1,1 0-1,4-4 1,-2-1 0</inkml:trace>
  <inkml:trace contextRef="#ctx0" brushRef="#br0" timeOffset="199359">27924 8842 2755,'5'2'1045,"-1"0"2231,-4-2-2468,7-30 2468,-7 11-2175,-10-17-1101,-6 23 827,-15 9-741,4 7-23,-2 4 0,-2 4-241,6 2 1,1 0 1635,-4 0 1,3 2-1582,9 0 0,5 0-98,7-2 437,2 2-589,18 0 124,5-7 162,9 0 15,-10-10 1,0-3 71,6-2 223,1-3 0,-1 0-55,-6 3 178,10-3 239,-27 22-347,-7 1-229,-3 15 3,-9 2 1,-2 1-54,7-11 1,-1-1-1067,-8 14 1,1-2 442,-1-3-686,9-11 0,1 0-909,-4 6-1018,-5 2 2554,19-13 1,-6-6-1,11-2 1</inkml:trace>
  <inkml:trace contextRef="#ctx0" brushRef="#br0" timeOffset="199709">27418 9293 13860,'-20'-3'680,"-1"-1"1,-12-3-494,2 1 1,-3-2-149,4-3 0,-1-2 0,3-1 147,-4-6 0,2-2-112,4 5 1,0-1 0,5-3-59,9-4 0,5-2 0,4 0-85,4-2 0,5-1 0,-1 3 0,2-3 0,4 0 62,3 4 0,5-2 1,2 0-1,1 1 1,-1 1-630,5-2 1,1 2 0,1 0 0,0-1 668,-1 1 0,1-1 0,0-1 0,1 3 1,-1 2 52,3 2 0,0 3 0,0 2 0,2 2-196,3 1 0,2 3 0,-1 2 0,0 0 117,-8 2 0,-2 0 0,1 2 0,4 2-203,-1 1 0,3 2 1,2 1-1,1 1 1,0 1-1,-2 1 1,-4 1 193,1 4 1,-3 1 0,-1 1 0,0 1 0,1 0-132,5 1 0,3 0 1,-1 1-1,-3 1 1,-4 2 132,-4 2 0,-3 2 0,-4 0 0,-3 0 335,0 11 0,-6 0-302,-3 0 1,-5 0 39,-5-1 0,-7 1 10,-6-5 0,-6 1 1,-4 0-1,0-3-51,0-3 0,-1-2 1,-2 0-1,0 0-38,1-1 1,0 1-1,-1 0 1,0-1-1,0-3-24,-3 0 0,1-3 0,-1-2 0,-1-1-223,-1-1 0,0-1 1,0-2-1,1 0 237,-1 0 1,1-1 0,-4-1 15,8-3 0,-4-1 0,-3 0 0,0-1 0,1-1 0,4 1 0,4 0 0,-11 1 0,2-2 0,3-2 0,0 0 0,0-1 0,-1 1 0</inkml:trace>
  <inkml:trace contextRef="#ctx0" brushRef="#br0" timeOffset="200182">28648 8855 6886,'-7'-3'1935,"2"1"405,5 2-2427,0 0-190,106 0-412,-73-1 0,0 1 517,-3 0 1,6 0 0,-1 0-1,-3-1 172,10-2 0,-8 0 0,-9 1 0,8-3 0</inkml:trace>
  <inkml:trace contextRef="#ctx0" brushRef="#br0" timeOffset="200359">29017 8760 13120,'5'9'1244,"0"-1"-1244,-5-8-109,3 37-3168,-2-19 2359,0 7 1,0-1-637,-5-3 926,-6 3 0,4-12 0,-3 0 0</inkml:trace>
  <inkml:trace contextRef="#ctx0" brushRef="#br0" timeOffset="200566">29960 8773 13240,'7'7'3276,"0"-1"-2700,-19 9 0,-6 4-890,5 0-304,0 2 0,-3 5 1,2-1-1022,5-3 1,3-1-1,-3 4 1,1-1 818,-5 11 1,9-25 0,-2-1 0</inkml:trace>
  <inkml:trace contextRef="#ctx0" brushRef="#br0" timeOffset="200949">29618 9183 14647,'-7'-3'1638,"-18"-18"0,1-4-437,15 2-1544,-5-8 1,-4-8-1,10 2-33,17 7 0,9 1 0,2-1-444,-6 1 1,2-1 0,0 0 0,3 2-1,1 3 1,2 2 0,1 1 0,1 2 696,6-3 0,1 3 1,1 2-191,-5 5 0,1 2 1,0 1-1,-1 0 378,2 0 1,-1 1-1,1 1 271,6-2 1,2 1 0,1 4-187,-7 6 1,0 3 0,0 2-1,-3 0-514,8 4 1,-1 2 407,-1 2 0,1 3 0,-6 2 52,-10 3 1,-5 3-43,-1 1 1,-4 2-3,-2 1 0,-3 1 40,-3-1 1,-8 2 28,-7-7 1,-6 2-1,-5 0 1,-1-1-1,1-2-219,-2-1 1,-1-2 0,-1-1 0,-2 1 17,5-2 1,-1 1 0,-1 1 0,0-1-1,-1-2 1,0-2-577,-4-1 1,0-3-1,-1-1 1,1-2 0,1-1 530,-2 0 1,1-2 0,1 0 0,1 0-1,-2 1 1,2 1 0,1-2 0,-5-2 0,-1 0-1</inkml:trace>
  <inkml:trace contextRef="#ctx0" brushRef="#br0" timeOffset="203710">28047 8787 10754,'-1'-9'2386,"0"1"-2106,1 8 734,-17-31-972,10 19 310,-5-8 1,-2 1 14,4 10 333,-23-3-485,9 12 1,-1 3-376,1-2 1,0 3 251,-12 6 1,2 3-38,16-5 1,2 3-192,-5 5 1,-1 5 0,5-2 62,-4 9-588,5-2 0,4-1 633,11-6 23,11 6-48,-1-9-1439,9-5 1,4-3 1343,-1-3 45,5-3 1,1-4-539,3-6 578,-9 1 0,1-1-133,4-4 0,2-4 250,-5 1 0,1-3 1,-1 2 135,1 1 1,-2 1-214,4-7 1,-7 6 356,-17 13 2423,-2 2-2757,-3 0 84,-11 12 0,-4 4 23,0 2 1,-1 1-113,-6 7 0,-1 2 21,4-1 1,2 1-564,4-4 1,1 0 514,-1 1 0,0 3 20,2-4 0,-2 4 0,0 0 0,0-1-11,-2 2 0,0 0 0,0 0 21,2-2 1,-1 1 0,1-1 0,0-3-28,0-1 0,0-2 0,2-2-174,-1-1 0,-1-1-350,-2 2 0,-1 0 553,1-6 0,2 0 0,-9 8 0,8-13 0</inkml:trace>
  <inkml:trace contextRef="#ctx0" brushRef="#br0" timeOffset="210117">25779 5166 9298,'2'4'3276,"0"-1"-537,-2-3-2241,1 4 1552,3 32-1868,-3-8 0,-1 4 0,1 0-1200,-1-4 0,0 1 0,0 1 1018,0-1 0,-1 3 0,0-1 0,0-2-4,-2 10 0,0-2-17,0 0 0,0 2-508,2-8 0,0 2 0,1 0 0,-1-1 352,1 1 1,0-2 0,0 2 53,0 5 1,0 1 0,1-4-204,0-3 0,1-6-457,0 1 173,0-8-149,-2-6-690,-2-7-577,-13-16 988,-13-14 1038,12 10 0,1-1 860,-3-4 0,0 1-513,-8-9 1041,6 7 1,-2 1 249,5 8 0,0 0-1327,-1-2 0,1 4 45,-5 10-3,12 9-17,0 8-135,0 4-155,4-2 1,4 1 39,5 7 1,3 1 221,-2-6 0,3 0-203,6 2 0,4-4 160,5-9 0,6-8-76,1-7 0,6-5 0,2-3 0,-2 0-229,-2 0 1,-1-2 0,1 0 0,0-2-597,-1 1 1,2-1 0,0-1 0,-1-1 0,-3-1 526,-1-1 1,-2-2-1,-1 0 1,-2 1-780,0-2 0,-1 1 0,-1-1 544,1 0 1,-1-1-1,1-3 239,0-1 0,1-4 0,2-2 0,-3 1 0,-2 5 0,-3 6 0,-3 2 0,2-2 0,2-7 1,1 1-1,0-1 0,0 0 0</inkml:trace>
  <inkml:trace contextRef="#ctx0" brushRef="#br0" timeOffset="215819">21203 10823 13821,'2'7'495,"0"-1"-209,-2-6 1315,77-2-2421,-45 2 1,3 0 0,3 0 0,5 0 628,-12 0 1,4 0-1,2 0 1,2 1 0,1-1-1,1 0 1,-1 1 0,0-1-1,-2 0 1,-2 1 36,5-1 0,-3 1 0,0-1 0,-1 1 0,0-1 0,1 1 0,2-1 149,-6 1 1,3 0 0,0 0 0,1-1 0,0 1 0,0 0 0,-1 0 0,-2 0 0,-2 0-1,-3 0 50,5 0 1,-5 0 0,-1 0 0,1 1 0,2 0-419,3 0 1,2 1 0,2-1-1,-1 2 1,-2 0 0,-3 0-721,6 4 1,-4 1 0,1-1 272,-1-2 1,4-1 0,-7 1 0,-17 2 595,-27 5 0,-9 0 0,-3-7 0,3-3 0,0 1 1</inkml:trace>
  <inkml:trace contextRef="#ctx0" brushRef="#br0" timeOffset="216164">21735 11015 8500,'-38'-1'156,"1"1"0,-1 0 0,1 0 0,0 0 0,-1 0 0,1 0 0,0 0 0,-1 0 0,1 0 0,2 0 0,-2 0 0,-1 0 0,0 1 0,0-1 0,0 1 0,0-1 0,1 1 0,2-1 0,1 1 0,2-1 0,2 1-254,-12 0 1,4 0 0,3 0 0,1 0 0,-2 0 92,-2 0 0,-2 1 0,1-1 0,4 1 0,7-1 5,-5 2 0,16-1-307,34 0 0,14-1 361,-9 0 0,4 0 0,4 0 11,-1-1 1,5 0 0,4 0 0,2 0 0,1 0 0,2 0 0,-1-1-46,-9 1 1,2-1 0,0 1 0,1-1 0,0 0 0,1 0 0,0 0-1,0 0 1,0 0 0,0 1 0,0-1-86,-2 0 1,1 1 0,-1-1-1,0 0 1,0 1 0,1-1-1,-1 1 1,1-1 0,1 1-1,0-1 1,1 0 56,-3 1 0,1-1 1,1 0-1,2 0 1,-1 0-1,1 1 0,0-1 1,0 0-1,-1 0 1,-1 0-1,-2 1 1,0-1-1,-3 0 0,-1 1 15,12-1 1,-4 1 0,-3 0-1,0 0 1,1-1 0,4 1-224,-7 0 0,3 0 1,2 0-1,2 0 1,-1 0-1,0 0 1,-1 0-1,-3 0 0,-3 1 1,-5-1-246,15 0 0,-7 1 1,0 0 316,-1-1 1,3 1-1,-7 0 1,-18-1 21,-25 0 1,-20 0 0,-10 0 0,-3 0 321,17 0 1,-3 0 0,-3 0 0,-2 0-1,-3 0 1,-1 0 0,0-1 0,-1 1 0,0 0-1,1 0 1,1 0 0,3-1 0,2 1-148,-6 0 1,2 0 0,2 0 0,1 0 0,0 0 0,-1-1 0,-2 1 0,-3 0-32,9 0 1,-3 0-1,-2 0 1,-2 0 0,0 0-1,-1 0 1,0 0 0,0 0-1,1 0 1,2 0 0,1 1-1,2-1 1,3 0-1,3 0 52,-10 1 1,4 0 0,3 0-1,2 0 1,-2 0 112,-5 0 1,0 1 0,0-1-1,2 1-94,3-1 0,2 1 0,0-1 0,1 1 54,-3-1 1,1 1 0,4-1-87,0 1 1,12 1-48,30-1 0,21 1 0,-1-1-26,-4-1 1,1 0 0,5 0-18,-9 0 0,5 0 0,2-1 0,2 1 0,1-1 0,0 1 0,-2-1 0,-3 0-14,-1-1 1,-1 1 0,-2-1 0,1 0 0,1 0-1,5 0-231,-7 0 1,3 0 0,2 0 0,1-1 0,2 1 0,0-1 0,1 1 0,-1-1 0,0 1 0,-2-1 0,-1 1 0,-2-1 250,8 0 1,-2 1 0,-1-1-1,-1 0 1,-1 0 0,1 0-1,1 0 1,-3 0 0,2 0-1,1 0 1,-1 0 0,0 1 0,-2-1-1,-3 0 1,-3 1 0,0-1-1,0 1 1,0-1 0,1 1-1</inkml:trace>
  <inkml:trace contextRef="#ctx0" brushRef="#br0" timeOffset="216869">18006 10905 13254,'-6'-3'449,"2"1"-1269,20 0 1,22 0 0,9 1 0,-7 0 1001,-6-1 1,-1 1 0,4-1-262,-9 0 1,4 1 0,2-1 0,2 0-1,-1 1 1,-1-1 0,-1 0 146,4 1 0,-1-1 1,-1 0-1,1 1 1,3-1-102,-5 1 0,1 0 0,2 0 0,0-1 0,2 1 0,1 0 0,0 0 1,2 0 18,-8 0 0,0 0 1,1 0-1,0 0 1,1 0-1,1 0 1,1 1-1,0-1 0,0 0 1,1 0-1,0 1 1,1-1-1,-1 0-98,-3 1 1,0-1-1,1 1 1,0-1 0,1 1-1,1-1 1,0 1 0,0 0-1,0-1 1,0 1 0,-1 0-1,1-1 1,-1 1 0,-1 0-1,0 0 1,-1-1 0,-1 1 64,4 0 0,-1 0 0,-1-1 1,1 1-1,-2 0 0,0-1 0,0 1 1,0 0-1,-1 0 0,0 0 0,0 0 1,0 0-1,0 0-18,3 0 0,2 0 1,0 0-1,1 0 0,-1 0 1,-1 1-1,-2-1 1,-2 1-1,-3-1 0,-4 1 1,-4 0-302,23 1 1,-22 3 807,-30 6-331,-15-5 0,-12-3 0,-8-1 0,-2-1 0,4 1-62,5 0 1,1 1 0,-1 0 0,-1-1 0,-2 0-15,3 0 0,-1 0 1,-1 0-1,-2-1 0,0 1 1,-1-1-1,1 1 1,0-1 9,-1 1 1,-1-1-1,0 1 1,0 0-1,1-1 1,-1 0-1,1 1 1,2-1-17,0 1 0,1-1 0,2 0 0,0 1 1,-2-1-1,-2 1 0,-3-1 5,9 1 1,-1-1 0,-2 1-1,-2-1 1,-1 1 0,0 0 0,-2 0-1,0 0 1,0 0 0,0 0 0,1 0-1,-1 0 1,2 0 0,0 0 0,2 0 74,-3 0 0,1 0 1,0 1-1,1-1 1,0 0-1,0 1 1,1-1-1,-1 1 1,1-1-1,-1 0 0,1 1 1,-1-1-103,0 0 1,-1 1 0,0-1-1,0 0 1,1 0 0,-1 0 0,0 1-1,1-1 1,1 0 0,0 0 0,1 1-1,1-1 52,-10 1 1,-5 0 0,-1 1 0,1-1 0,6 1 0,8-1 0,12-1 0,13-1-154,26 0 0,22-1 1,8-1-1,-6 0 105,-9 0 0,-1-1 1,5 1-12,-8-1 0,4 1 0,3-1 1,3 1-1,1-1 0,0 0 1,-1 0-1,-1 0 0,-3 0 0,4 0 0,-1-1 0,-2 1 0,0-1 0,1 1 0,0-1-21,-3 1 0,1-1 1,0 1-1,0 0 0,0 0 1,1-1-1,0 1 6,0 0 0,2-1 0,-1 1 1,0 0-1,1 0 0,0-1 0,-1 1 3,1 0 1,-1 0 0,0 0 0,1 0 0,1 0 0,1 0 0,3 0-143,-9 1 1,1-1 0,1 1-1,1-1 1,2 0 0,0 1-1,0-1 1,1 1 0,0-1-1,0 1 1,0-1 0,-1 1-1,0 0 154,0-1 0,0 1 0,0-1 0,0 1 0,1 0 0,-1-1 0,0 1 0,0 0 0,0 0 0,0-1 0,-1 1 0,0 0 0,-1 0 0,3-1 0,-1 1 0,0 0 0,0-1 0,0 1 0,-1 0 0,0 0 0,-1 0 0,0-1 0,-1 1 0,-1 0 0,2 0 0,0 0 0,-1 0 0,1 0 0,0 0 0,0 0 0,0 0 0,0 0 0</inkml:trace>
  <inkml:trace contextRef="#ctx0" brushRef="#br0" timeOffset="217164">21120 10919 15674,'-32'-10'543,"6"2"-472,43-1 1,13 0-1572,-3 5 1,5 1 1529,-6-2 1,3-1 0,2 1 0,-1 0-342,1 3 1,0 0 0,1 2 0,5-1 286,-8 0 0,3 0 1,3 0-1,0 1 0,3-1 1,-1 1-1,2-1 1,-1 1-1,-1 0-173,0 1 1,-1-1-1,2 1 1,-1 0-1,1 0 1,0 0-1,0 0 1,0 0-1,0 0 1,-1-1 141,1 1 1,0 0 0,-1-1-1,1 1 1,0-1 0,0 1 0,-1-1-1,0 1 1,0 0 0,-1 0-186,2 0 0,0 1 0,0 0 0,0 0 0,-1 0 0,-1 0 0,-2 0 0,-3 0 0,-2 0-21,7 1 1,-4-1 0,-3 1 0,0 0-49,2 0 0,-1 0 0,-2 1 309,1 2 0,-4-1 0,-2 0 0,-17 0 0</inkml:trace>
  <inkml:trace contextRef="#ctx0" brushRef="#br0" timeOffset="217264">22240 10892 10271,'-35'-3'409,"0"1"1,1-1-1,-1 1 1,0-1-1,-5 0 1,0-1 0,5 2-1,12 1 81,13 3-680,30 2-510,12 3-721,-1-3 1,7 0 1420,-10-2 0,5 0 0,3-1 0,0 1 0,-3-1 0,-4 1 0,-2-1 0,-3 1 0,2 0 0,6-2 0,-1 1 0,1 0 0,-1 0 0,0 0 0</inkml:trace>
  <inkml:trace contextRef="#ctx0" brushRef="#br0" timeOffset="221521">22473 2337 0,'-37'-1'0,"1"1"0,0 0 0,-1-1 0,4 1 0,0 0 0,2-1 0,2 1 0,-9 0 0,4-2 420,1-1 0,0-3 672,7 0 0,-1-2 0,3-1 546,-2-6 0,3-1-1074,5 3 0,4-1-29,3-7 990,8 14-1054,0 2-12,2 2 2595,0 1-3068,0 7 1579,1 4-1266,0 11 121,0 9-339,-1-2 0,-2 7 1,0 3-1,0-2-783,0-3 0,1 0 0,-1 0 0,0 1 689,1-2 1,-1 1 0,0 0 0,0-1 0,1-1-11,-2 7 1,1-2 0,1-5-44,1-7 0,1-4-105,0 7-215,-5-10 131,12-17-89,-7-13-410,12-6 248,-2-5-2121,4-5 2431,-1 6 0,2 1 151,-4 5 0,0 1 1001,9-8 1,0 3-957,2 3 3,4 4 0,-12 13 225,-2 17 0,-3 6-67,-6 3 0,-3 2 1089,4 3 1,-2 0-1159,-8-1 1,-4-3 41,-2-8 1,-3-2-79,-4 1 0,-3-1-1695,0-2 1,-1-2-1,5-1 1,0-5 1268,-1-11 1,16 3 0,3-6 0</inkml:trace>
  <inkml:trace contextRef="#ctx0" brushRef="#br0" timeOffset="221665">22132 2665 11560,'6'0'3276,"-1"0"-2956,-5 0-409,12 47-2295,-7-11 2384,2-5 0,-1-1 0,-4-3 0,-2-18 0</inkml:trace>
  <inkml:trace contextRef="#ctx0" brushRef="#br0" timeOffset="221816">22118 2487 11012,'0'7'1677,"15"-41"-3378,-5 23 1606,0-11 0,2 3-541,3 18-2641,11 1 2457,-8 3 1,1-2 0,-13 2 0</inkml:trace>
  <inkml:trace contextRef="#ctx0" brushRef="#br0" timeOffset="222168">22500 2542 13409,'-18'19'1604,"-1"0"1,0 14-1785,3-14 1,-4 2 0,5 0-320,11 5 1,4-2 420,-1 11 33,15-10-117,5-31-833,-6-10 1,1-4 841,1 8 1,0-1-1386,0-10 1,-3 0 1537,4 4 1471,-6-2-413,-5 11-923,-1 1 301,-4 17-718,0 24-396,3-5-67,1 8-249,5-18-555,2-10-829,0-4 693,1-1 1117,2-6 1,-7 3 0,0-3 0</inkml:trace>
  <inkml:trace contextRef="#ctx0" brushRef="#br0" timeOffset="222373">22760 2514 9410,'3'5'3276,"0"-2"-1638,-24 14 0,-7 2-1565,12-2-936,-13 8 1,5 1 630,19-9 100,2 3-2,7-8 428,2-1-358,10 3 224,12 9-107,-8-6 288,3 6-190,-17-12 392,-7 8-543,-25-10 0,15 4 0,-16-12 0</inkml:trace>
  <inkml:trace contextRef="#ctx0" brushRef="#br0" timeOffset="222667">22801 2678 13485,'3'2'325,"-1"0"-470,28-11 1,8-6-397,-4 1 545,-8 1 0,6-3 0,0-1 1,-7 3-437,2-8 822,-2 1 1,-8 1 1001,-22 8-709,-3 2-414,-15 5 1,-5 3-268,-3 4-3,3 5 0,-6 4 1,7 1 67,0 13-67,1-5 0,3 3-80,15-4 0,4 0-49,0 18 76,2-1-241,15-10 179,1-15-459,4-3-1065,5-4 1,1-3 1269,14-6 0,-16 5 0,-2-1 0,0-6 1</inkml:trace>
  <inkml:trace contextRef="#ctx0" brushRef="#br0" timeOffset="223032">23347 2542 1518,'-24'7'1638,"-1"-1"0,7 8-546,-7-2 0,-7 2 0,8 2 1392,6 17-2507,4-12 1,4 0-29,10 1 51,6-14 1569,8-2-1846,11-18 0,3-7 183,-12 10 0,1-2 53,5-7 0,3-5 0,-4-3-45,-7-1 0,-4-4 0,-1 1 464,-1 3 0,-1 1 1,-1 0-181,0-2 1,0 1 0,-5 3 159,-9-10 2567,-4 31-2876,-9 22 0,-2 10-49,10-14 0,1 3-784,-1 7 0,-2 7 1,1 1-1,3-5 708,4 0 1,2 0 51,-1-1 1,2 3 0,5-2-856,14 7 1,7-5-286,-6-12 0,3-1 481,7 9 0,1-6-2271,8-11 2954,-14-9 0,-9 0 0,-4-1 0</inkml:trace>
  <inkml:trace contextRef="#ctx0" brushRef="#br0" timeOffset="223266">21762 3211 17203,'-23'7'1022,"4"-2"-654,32-3 0,19-2 0,10 0 1,-1-2-838,-11 0 1,2-2 0,3 0 0,0-1 0,1 0 0,0 0 0,-1 1 229,2 1 1,0 1 0,0-1 0,0 1 0,1 0 0,1-1 0,-1-1 96,-3 1 1,0-2-1,1 0 1,1 0-1,-1 0 1,0-1 0,-1 1-1,-2 0 1,-1 1 35,2-1 1,-2 1-1,-2 0 1,0-1-1,2 1 1,2 0 83,-1 0 0,3 0 0,3 0 0,0 0 0,0 0 0,0 0 0,-2 0 0,-3 0 0,-3 1 0,8-1 0,-5 0 0,-1 0 0,3 0 0,0 1 0,1-1 0,-1 1 0,1 0 0,-1-1 0,1 1 1</inkml:trace>
  <inkml:trace contextRef="#ctx0" brushRef="#br0" timeOffset="232836">25383 3731 6883,'8'-1'375,"-1"1"2325,-6 0-2540,1 0 1468,-1 0-1415,1 0 872,1 0-760,14-1-272,1 0 54,18-2-102,-9 0 1,6 1-1,-2 0 454,1-1 1,1 1-460,3-1 0,2 0 0,2 0 18,-6 1 0,1 0 0,-1 0 1,-2 0-885,-3 1 0,-1 0 1,2-1 865,3 1 0,2-1 0,0 1 0,-3 0 0,4 0 0,-3 1-869,0 0 1,0 0 854,-2 1 0,0-1-208,-1 1 0,-2 0 198,-2 1 0,1 0-34,10 1 1,0 1 57,-16-2 0,-1 0-21,5 2 0,-3-1-12,-2-1 942,-14-1-915,6 0 1842,-9 0-3872,-3-1 2295,-12 1-2552,1-1-984,-11 1 3244,-5 1 0,15-1 1,-5 1-1</inkml:trace>
  <inkml:trace contextRef="#ctx0" brushRef="#br0" timeOffset="233111">25465 3854 14203,'31'-1'124,"0"1"1,0 0 0,-1-1 0,1 1 0,1 0 0,2 0-1,0 0 1,-1-1 0,-2 1-945,5 0 1,-2 0 0,0 0 0,2 0 534,1 0 1,3 0-1,0 0 1,0 0-1,-4 0 285,-5 0 0,-2 0 0,0 0 0,1 1-244,4 0 0,2 0 1,0 0-1,0 0 0,-1 0 226,-1 1 1,-1-1 0,-1 0-1,2 1 73,-1-1 1,3 1 0,-1 0-1,-1 0 1,-2 0-276,5 1 1,-3-1 0,2 2-437,-6-2 1,3 2-1,0-1 1,-1 1 0,-4-1-438,2 0 1,-3 0 0,1 1 814,12 1 0,2 0 1,-11-1-1,-11-1 1,-8-1-1</inkml:trace>
  <inkml:trace contextRef="#ctx0" brushRef="#br0" timeOffset="238971">22678 2378 1686,'17'3'736,"-4"-1"2286,-13-2-2149,0 0-691,42-26-28,-26 14 120,10-3 1,8-3-1,-6 2 797,4-5-923,0 4 1,1 1-37,-14 5 0,-1 0 54,10-5 1,3-3-120,-9 6 1,0-2 0,2 0-46,3-1 0,2-2 0,0 0 0,0 0-386,3-2 1,-1 1 0,0 0 383,-1 0 0,0 0 0,-2 2 12,7-4 1,-5 2 1662,1 0-1779,-13 8 1,0-1-3174,9-12 1559,-15 11-200,3-6 1918,-18 11 0,2 4 0,-3 1 0</inkml:trace>
  <inkml:trace contextRef="#ctx0" brushRef="#br0" timeOffset="239203">23293 1831 10239,'5'1'364,"0"-1"255,-5 0 1237,84-10-1765,-63 8 0,-1 0-183,14-2 1,6-1 0,-4 2 397,-5 0 1,-3 2-459,-7 0 1,0 0 219,3 0 1,0 1-70,6 4 286,-14 3-97,-1 4-37,-15 14-168,-4-3-823,-5 14-728,-4-4 1568,-3 0 0,0 0 0,2-5 0,2-4 0,-1 0 0</inkml:trace>
  <inkml:trace contextRef="#ctx0" brushRef="#br0" timeOffset="241063">10287 13843 13485,'1'-3'800,"0"1"-128,-1 2 121,50-12-4070,-14 8 2670,-11-1 0,3 0 0,2 1 633,3 1 0,2 2 0,-2 0-14,-4 0 0,-1 0 1,2-1-13,-2 1 0,2 0 0,2 0 0,1 0-220,0 0 0,3 0 0,2 0 0,0 0 0,-3 0 0,-2 0 199,6 0 1,-4 0 0,3 0-5,-1 0 0,4 0 1,1 0-1,-3 0 0,-8 0 340,-4 1 0,-4 0-1636,14 0-368,-68 0 1549,-1 2 0,-6 0-329,3 0 1,-2-1-1,-1 1 573,6 0 1,0 0-1,0 0 1,1 0 3,-3 0 0,0 1 0,1-1-33,-2 1 1,-1-1 0,1 1 80,0 0 0,0 0 0,-3 0 125,3 0 0,-4 1 0,-1 0 0,0 1 0,2-1 5,0 1 0,2-1 0,0 1 1,-1 0-90,3-1 1,-2 1 0,0-1-1,2 1 1,3 0 83,-6 1 0,4 1 0,5-2-284,-6 4-515,7 1 518,29-5 250,24 5 1,10-1-181,-8-3 0,2-1-80,-3 0 0,2 1 0,2 0 0,-2-2 70,5-1 1,-1-1 0,1 0-24,3-1 1,2 1-1,0-1 6,-7-2 1,-1 1-1,2-1 1,-1 0-25,1 0 1,0 0 0,1-1-1,3 0-193,-3-1 1,3 0 0,2-1-1,1 1 1,0-1 0,-1 0-1,-1 0-268,-2 0 1,0 0 0,-2 1-1,1-1 1,0 0 0,1 0-28,-1 0 1,1 0 0,1 0 0,0 0 0,-2 0 0,0 0 0,-4 0 245,9-1 0,-2-1 0,-4 1 1,-6 0-1,-6 2 0,-4 0 1,12-4-1</inkml:trace>
  <inkml:trace contextRef="#ctx0" brushRef="#br0" timeOffset="244999">18921 11780 14050,'4'-3'1579,"-2"1"328,-2 2-1898,-13-13 128,9 10 28,-17-9 140,24 12 255,-31 10-554,18-3-3,-24 9-30,15-9 0,2 0-1811,1 4 1597,-11 3-3036,28 4 2696,1-6-618,10 6 718,7-7-297,6 0 389,5 0 67,2 0 47,3 0 110,-9-1 0,0 2 282,6 10-13,-13-10 0,-3 1 1568,-16 13-1423,-10-9-64,-10 4-5,-2-7 1,-2-1-273,5-4 0,-1 1 1227,-4 1 1,1-1-3485,-6 0-928,20-8 3274,-3-2 0,11-1 1,-4-2-1</inkml:trace>
  <inkml:trace contextRef="#ctx0" brushRef="#br0" timeOffset="245423">18702 12381 9716,'-34'-9'409,"0"-1"1,0 0-1,-1 1 1,1-1-1,-5-1 1,0 0 0,2 0-1,8 1-1152,5-2 1,4 0 820,0-1 1,0-1-5,3 1 0,0-3-71,2-7 0,1-4 0,2-1-53,4 0 1,2-1-1,1-1 13,-2-5 1,1-1 0,4 1 35,3 3 0,4 0 0,1 2 2,6-4 1,2 2-2,0 1 0,6-1-185,1 8 0,5-3 0,3 1 1,0 0-1,-3 3 167,0 0 0,0 2 1,2-1 6,0 1 0,4-3 1,1 0-1,-1 2 1,-3 5 73,-2 3 1,-1 5-1,1 1-82,2 0 0,2 2 0,0 0 1,-1 1 0,1 0 0,0 0 1,1 3-13,-3-1 1,1 1-1,1 3 1,0 2-10,3 8 1,1 4-1,-1 2 1,-4-1-157,-3 0 1,-3-1 0,1 4 196,2 1 0,2 4 0,-2 0 0,-6 0 25,-4 8 0,-7 1 40,-2 0 0,-3 1-67,-3-1 1,-3 1 83,-4-2 0,-3 0 29,-1-1 1,-5-1 161,-3-6 1,-4 1 0,-3-1 0,1-1-156,0-4 1,0-1-1,0 0 1,-1-1-98,-5 5 1,0 0 0,0-1 0,0-3-24,-5-1 0,0-2 0,2-2-20,-3-1 1,1-1-317,0-1 1,1-2 171,2 0 0,-2-2-799,-4-4 1,-4-1 0,4-2-185,7-1 1,1-2 53,-4 1 1,-1-2 0,7-6 1172,10-11 0,6-2 1,-3 3-1,3-14 0</inkml:trace>
  <inkml:trace contextRef="#ctx0" brushRef="#br0" timeOffset="246598">18388 12408 9376,'6'2'1322,"-2"-1"-4599,-4-1 3108,61 16 377,-26-12 84,-9 1 0,5 1 0,-1-2-76,7-8 0,-1-3-176,-7 2 1,1-2-29,-4 1 0,1-1 0,2-2 2,-2-2 0,3-1 0,-1-1 0,-3 0-68,-1 2 0,-2 1 1,1-2 64,3-1 0,2-2 0,-1 0 0,-3 1-11,2-3 0,-2-1 17,-4 1 0,1-2 0,-1 1 15,1-4 0,-1-1-9,-4 5 1,1-3-1,-3-1 2,1-8 0,-3-4 1,-1 0 45,-4 4 1,0 0 0,-1-1-22,2-6 1,0-1-1,-2 2 72,-4 8 1,-1 1-1,-2 2 25,-2-1 0,-2 2-72,-1 1 1,-1 0-27,-2 3 0,-4 0 11,-6 1 0,-5 1 0,-1 1-56,2 3 1,-1 3 0,-1-1 587,-4-2 0,-1 0 0,-1 2-595,-4 4 1,-1 2-1,3 2-339,0 1 0,0 0 330,5 1 1,-2 0 0,-1 2 44,2 2 0,-2 0 0,0 3 0,1 0-1,-5 3 1,0 3 0,0 0-90,3-2 0,-1 0 1,1 2-1,1 2 235,-1 7 1,0 3-1,3 2 1,2-1-690,2 0 0,3-1 0,-1 2 522,1 0 0,-1 0 1,1 3-1,1 1-5,3 0 0,1 3 0,2 1 1,0 0-1,2-1-273,1 1 1,2-1-1,1 0 1,1 1 266,-2-3 0,0 2 0,1 1 0,2-2 0,4-1 9,7 1 0,3 0 0,3-3 0,1-3-291,7 5 0,5-3 299,-3-4 1,2 0 0,5-3-86,-1-7 0,4-2 1,2-2-1,0 0 0,-3-1 52,6 1 0,-1-2 1,2 0-54,-3 0 1,4-1 0,0 1 0,0-2 0,-4-2-162,5-3 1,-3-3-1,0 0 19,2 0 0,0-1 1,0-1-391,-1-1 0,1-1 0,-1-1-492,-1 0 1,0-1 0,-1-1 360,-4 2 0,-1-1 0,0 0 732,1-3 0,0 0 0,-4 1 0,-6 3 0,-2 0 0,0-1 0,-1 0 0</inkml:trace>
  <inkml:trace contextRef="#ctx0" brushRef="#br0" timeOffset="247598">18375 12613 4989,'6'1'1652,"-1"-1"996,-5 0-2104,42 3-316,-11-7-58,4 1 1,3-1-63,-11-3 0,2-4-84,2-2 1,5-2-1,1-1 1,-1-1-428,-4 1 0,0 1 0,0-2 0,1 0 403,-2 2 0,1-1 0,0-1 0,0 0 0,-1 0-19,-1-1 1,-1-2 0,0 1-1,-1 0 1,-4 1-142,3-3 1,-4 2 0,1-1 78,-2 1 1,0-2-1,0 0 1,-1-1 64,-3 0 1,0-1-1,-2-1 1,-1-2 33,0-1 1,-2-2-1,0 0 1,0-1-1,-1 1-325,1-1 1,1 1 0,-2 0 0,-1-1 323,0-5 1,-1-1-1,-1 1 1,-3 4 49,-1-4 0,-4 4-22,-3 0 0,-2 1 216,0 3 0,-4-1-136,-8 1 0,-7 0 1,-1 2-97,0 6 1,-2 1 0,-1 1-52,-5-4 1,-1-1 0,-1 5 19,3 5 0,-1 4 0,1 2 5,-8 0 0,2 2-114,10 1 1,0 1 0,0 1 113,0-1 0,-1 1 0,-2 1-13,0 0 1,-2 0 0,-2 2 0,-1 1 139,5 1 1,-2 1 0,-2 1 0,1 0-1,0 1 1,2-1-259,-3 0 0,2 0 0,0 0 1,0 1-1,0 2 169,0-1 0,-1 2 0,0 0 0,1 1 0,1 1 1,3-1 34,-7 7 1,3 1-1,2 1 11,-2 1 1,1 1 0,1 2 200,2-1 1,0 1 0,0 4-249,6-1 0,-1 3 1,1 3-1,1 0 1,4-2-99,1 2 1,2-1 0,3 1-1,-1 0 36,-1-2 1,0 1 0,0 0 0,3 1 0,6-3-21,6 4 0,6 0 0,3-2 0,0-4 30,2-3 1,2-4 0,1 0 9,5 6 0,3 1 1,6-3-31,-2-9 1,5-2 0,2-1-1,1-1 1,-4-2-4,-3 0 0,-1-1 0,-1-1 0,4 0-93,-2-1 0,1 1 0,2 0 0,2 0 0,0-3 1,0-1-342,2-3 1,2-3 0,1-1 0,0-1 0,-1-1 0,-2 1 0,-3 0-352,3 1 1,-5-1 0,0 1 0,4-2 680,-2 0 0,5-1 0,2-1 0,0-1 0,-3 1 1,-5 0-1,-7 1 0,-1-1 0,-5 1 0,2-3 0,-1 0 1</inkml:trace>
  <inkml:trace contextRef="#ctx0" brushRef="#br0" timeOffset="258560">26476 4195 12280,'5'0'3276,"0"0"-13,-5 0-3104,22-2-159,-14 1-50,18-1 13,-19 2 161,14-2-225,3 0-297,3-1-445,-2-2-2434,-5-1 0,-5 0 2457,7-8 1,-15 9 0,0-3 0</inkml:trace>
  <inkml:trace contextRef="#ctx0" brushRef="#br0" timeOffset="258727">26817 4018 13527,'6'6'2200,"-2"-1"-2110,-4-5 198,-7 50-642,3-29 0,-1 0-1285,-1 15 1,0-1-1,0-11 1,0-2 1409,-6 12 0,6-18 1,-2 1-1</inkml:trace>
  <inkml:trace contextRef="#ctx0" brushRef="#br0" timeOffset="259710">27733 4100 7732,'1'2'3041,"0"1"235,-1-3-2280,-1-16-628,1 5-200,-1-15 124,6-5-293,-5 7 0,-3-5 0,2 0-120,1 2 1,1 0 0,-1-1-396,-1-6 0,-2 0 0,1 0 418,1 1 0,0 0 0,1 3-1378,2 2 0,0 0 1476,-1-7 0,3-1 5,4 1 1,1 2-816,-2 8 0,0 2 873,1-5 0,1 3-2,0 2 82,-4 11 730,-3 6-669,0 0 2261,-2 5-2678,-7 1 2747,9 0-2534,-10 3 0,5 3 243,-11 7 1,-6 3-220,-7 4 0,0 0-801,0 0 0,-1 1 666,0-1 1,0-1-1529,2-3 1,1-1 1133,6-5 1,1 0-1,-2 2 1,2-1-1,2-3 1</inkml:trace>
  <inkml:trace contextRef="#ctx0" brushRef="#br0" timeOffset="259861">27815 3321 13703,'27'6'726,"1"-1"1,-1 1 0,-3 0-1,2 0-841,3 0 0,6 0 1,0 0-1,-5 0-440,1 0 1,-1 1-539,1 0 1,2 2 0,-2-2 545,-4 0 1,-2-1 0,-2 0 0,-3-1 0,-2-1 0</inkml:trace>
  <inkml:trace contextRef="#ctx0" brushRef="#br0" timeOffset="264348">20410 13857 11272,'-6'-8'3276,"1"2"-1945,5 6-1331,0 0 389,33-4-336,-11 3 0,2-1-829,7-1 1,2 1 748,1 0 1,-2 1-5,-6 0 0,-1 0-27,-1 0 1,3 0-62,0 0 1,3 1 0,0-1-650,8-1 1,-1 0-537,1 0 0,-2 1 180,0-2-184,-31 2-1969,-4 1 3262,-20 0 1,18 0 0,-19 0 0</inkml:trace>
  <inkml:trace contextRef="#ctx0" brushRef="#br0" timeOffset="264511">20383 13912 10762,'0'-5'1781,"-1"2"-1273,23-2 0,17 0 0,-3 1-2147,-11 0 1,1 0 1421,2 1 0,6-2 1,2 0-1,-1 1 1,-6 0-650,7 0 1,-2 1 865,2-1 0,3 0 0,-7 1 0,6 0 0,-17 1 0,-1 0 0</inkml:trace>
  <inkml:trace contextRef="#ctx0" brushRef="#br0" timeOffset="266471">19713 14431 12661,'5'9'1935,"-2"-3"-1935,-3-6 1353,0 0-1255,-23 36-1073,10-15 993,-3 5 0,0 0 35,0 4-53,1 0-14,1 0-28,2-2 87,5-7 0,0-1-569,-2 7 373,0 1-101,6-19-275,3-11-271,14-17 703,4-4 0,3-1-482,-3 2 1,1-1 555,-2 4 1,2-2 0,-1 3 15,-1 2 1,-1 2-16,-1 1 1,2 0 383,8-4 0,0 3-342,-5 7 0,-1 1 5,1-2 0,-1 5 163,1 21-190,-17 1-239,-3 4 1,-2 4-1401,-3-6 1,0 0-1,0 1 1,1-2 854,-8 8 1,9-24 0,1-1-1</inkml:trace>
  <inkml:trace contextRef="#ctx0" brushRef="#br0" timeOffset="266663">20055 14554 12913,'7'4'785,"-1"-1"-491,-6-3-1197,83-8-736,-63 6 1,0 0 1057,13-1 1,6 0 0,-5-1-203,-5 1 1,-4 0 363,-3-1 0,-1 0 0,14-1 0,-17-1 0</inkml:trace>
  <inkml:trace contextRef="#ctx0" brushRef="#br0" timeOffset="266812">20601 14363 14257,'-17'23'589,"0"0"1,-1 0-1,8-5 1,-1 1-1505,-11 10 1,-6 4-1,6-4 684,10-8 0,3-1-213,0 0 1,1-1-184,-5 18 627,6-11 0,1-1 0,1-2 0,-2 8 0</inkml:trace>
  <inkml:trace contextRef="#ctx0" brushRef="#br0" timeOffset="267062">19044 14937 15075,'6'7'-8,"-1"-2"402,15-2 0,16-2 0,6-2 0,-4 1-1214,-5-1 1,-1-1 0,1 1 0,3-1 454,-2 2 0,2-1 0,2 1 0,1 0 0,-2 0 0,-1-1 149,1-1 1,-1 0-1,0 0 1,-1 0-1,-2 0 183,3 0 0,-1 1 1,-1-1-1,0 1-165,2 0 1,0-1 0,1 1-1,-1 0-57,0 0 0,-1 1 1,1-1-1,4 0 191,-8 1 1,4-1-1,2 1 1,0-1 0,-1 1-1,-2 0 1,-5-1 0,8 1-1,-5-1 1,2 1 0,-2 0-1,0-1 1,-1 1-1,1 0 1,0 0 0</inkml:trace>
  <inkml:trace contextRef="#ctx0" brushRef="#br0" timeOffset="268647">22131 13707 6327,'-3'-7'2856,"0"1"-1333,3 6 121,0 0-1003,5 0 639,17 0-905,6 0 1,3 0-1011,-3-1 1,1 0 834,-2 0 1,1 1 0,0-1-15,5-1 1,-1 0-95,4 1 0,4-1-737,-10 1 1,2-1 0,3 1 0,3-1 661,-6 2 1,4-1-1,2 0 1,2 1-1,0-1 1,0 0-1,-1 1 1,-3-1-334,2 0 0,-2 0 0,-1 1 1,1-1-1,0 0 0,3 1 312,-5-1 1,1 1-1,2-1 1,1 1 0,0-1-1,-1 1 1,0 0 0,-1 0-1,-2-1-139,6 1 0,-3 0 0,-1 0 1,1 0-1,1 0 0,5 0 134,-10 0 0,2 1 1,2-1-1,2 0 1,1 1-1,1-1 1,0 1-1,-1 0 0,0-1 1,-1 1-1,-2-1 1,-2 0-67,5 1 1,-3-1 0,-1 0 0,-1 0 0,1 1-1,-1-1 1,2 0 0,2 1 74,-5-1 0,2 0 0,1 1 0,1 0 0,1-1 0,1 1 0,-2-1 0,-1 1 0,-1 0 0,-3-1 0,-2 1 0,-4-1 96,11 0 1,-6 1 0,-1-1 0,1 1-106,1-1 0,0 1 0,1-1 0,1 1 0,0 0-28,1 0 0,1-1 0,0 1 0,0 0 0,0 0-89,-1 0 1,1-1 0,0 1-1,-1 0 1,-2 0 103,1-1 0,-2 1 1,-1 0-1,-3 0-45,8-1 0,-8 1-48,-14-1 905,-6 0-3084,-5 0 2557,-16 0-263,-7 1 0,-2 0 0,-2 0 0,-15 1 0</inkml:trace>
  <inkml:trace contextRef="#ctx0" brushRef="#br0" timeOffset="268797">25711 13871 12070,'0'4'-77,"0"-1"0,0-3 0,0 0 0</inkml:trace>
  <inkml:trace contextRef="#ctx0" brushRef="#br0" timeOffset="272313">2978 15770 14946,'10'3'1165,"-2"-1"-697,-8-2-177,0 0-291,44-27-883,-19 12 1,3 0-1,5-2 864,-3 3 0,4-1 1,3-1-1,1 0 1,-1 0-1,-3 2-372,-2 1 1,-3 0-1,0 1 1,1-1 0,2 2 355,-1 0 1,2 0-1,2 0 1,0 0 0,0 1-1,-2 2 1,-1 1-48,8 0 1,-2 3 0,0 1 0,0 2-378,-4 0 0,2 2 1,-1 1-1,0 1 1,-2-1 456,3 0 1,-1 0 0,-2 1-1,-1 2 2,5 5 0,-3 2 0,-4-1-210,-3 0 1,-3 0 213,-1 1 0,3-1 67,2 0 0,3 0 0,1-1-3,4-3 0,0-1 1,1-1-271,-1 1 1,0 1-1,1-3 202,-1-3 0,0-2 0,-3-2 18,0-2 1,-2-2 447,1 0 0,2-2-475,-4 0 0,4-2 0,1 0 0,1-1 17,-1 1 0,2-1 1,1-1-1,-1 1 1,0 0-9,-2 0 0,0 0 0,0 0 0,0 0 0,0 0-2,-4 2 1,2-1-1,-1 0 1,0 0 0,-1 1-1,-3 1-330,9-3 1,-3 1-1,-1 0 331,2 0 0,0 1 1,2 0-5,-2 1 1,2 0-1,1 1 1,1 2 60,-6 3 0,2 2 0,0 0 0,1 1 0,-2 0 0,-1 0-250,6-1 1,-2 0-1,-1 0 1,1 3 194,-3 1 1,2 1 0,0 2 0,-4 0 0,-5 2 24,2 5 1,-5 1 447,-1 1 0,2 1-410,-1 1 1,2 3-1,2 0 1,1-2 29,-1-4 1,2-1-1,0-1 1,0 1-32,2 4 0,1 1 0,0-2 0,3-3-46,-4-5 0,2-2 1,1-3-1,0-1 1,2-2-40,-2-3 0,1-1 0,0-3 0,2 0 0,0-1 0,2 0-35,-8 1 1,1 0 0,0 0 0,2-1 0,-1 0 0,1 0 0,-1 0 0,0 0 0,-1 0 21,1 0 1,0-1 0,0 1-1,-1-1 1,0 0 0,0 0 0,0 0-1,-1 0 44,4-2 1,0 0-1,-1 0 1,1-1-1,-2 1 1,-1 0-1,-1 1-36,3-2 1,-3 1 0,0 0 0,0 0 0,1 1 5,-2 1 0,0 1 0,0 0 0,1 1 0,0-1 0,1 2 74,1-1 0,2 1 0,0 0 0,0 0 1,-2 1-1,0 1-214,0-1 0,-1 1 0,-1 1 0,-1 1 0,-1 1 222,2 1 1,-1 2 0,-1 0 0,-4 1 59,4 2 1,-2 1 436,-1-1 0,3 1-462,0 0 0,4 1 0,1 0 0,-1-1-105,-4-1 0,0-2 0,0 1 0,1 0 3,4 2 0,1 0 1,0-1-1,-2-1-595,-3-2 1,0-1-1,-1-2 1,-2-3 600,3-5 0,-2-4 0,-2 2 0,2 4 0,-1-1 0,-1-7 0,0-1 0</inkml:trace>
  <inkml:trace contextRef="#ctx0" brushRef="#br0" timeOffset="275414">20342 15196 14302,'-35'-5'256,"0"-1"1,0 0 0,0 0 0,0 1 0,0-1 0,0 0-1,0 0 1,3-1 0,1 1 0,-5-1-351,4 1 1,-4 0 0,-1 0 0,-2 0-1,2-1 1,3 1 0,4 0 142,-5-2 1,6 0-1,-5-5-306,6-1 1,-4-4 0,-3-2 0,-1-3-1,0 0 1,1 1 0,3 0 0,4 4 256,-2-3 0,4 2 0,1 1 0,-4-5-178,4 4 0,-5-3 0,-2-1 1,0-2-1,1 1 0,3 0 0,6 2 1,6 2 52,4-14 1,9 2-89,1 0 1,6-2 27,5 2 0,6-1 1,9-1 102,-3 14 1,5-1 0,5 0 0,3-1 0,2 1-1,0 0 1,0 0 0,-3 1 0,-3 2-146,2-3 1,-4 1-1,0 1 1,0 0-1,3 0 1,4 0 204,-5 5 1,3-2 0,2 0 0,2 0-1,2 0 1,0-1 0,1 2 0,-1 0 0,-2 1-1,-1 2 1,-3 1 0,-2 2-7,9-2 0,-5 4 0,-2 2 0,2 0 0,3 0-22,-3 1 0,3-1 1,2 0-1,1 1 0,0 0 1,-1 1-1,-2 0 0,-3 1-5,2 1 0,-2 1 0,-2 0 1,0 1-1,2 1 124,-1-1 1,1-1-1,0 2 1,1 0 0,-2 2-1,-1 1-133,3 4 0,-1 2 0,-1 2 1,-2 0-1,-2 1-190,5 4 0,-3 1 0,-1 3 282,-1-1 1,1 2 0,-3 2-1,-6 0 34,-7 2 1,-5 2 0,-5 1 68,-3 2 0,-3 3 0,-5 2 0,-8 1 69,0-13 1,-6 1 0,-4 2 0,-3 0-1,-2 1 1,-1-1 0,0 0 0,1 0-1,2-2 1,3-1-137,-3 6 1,3-2 0,1-1 0,-1-1 0,-2 1 0,-3 1-46,5-7 1,-2 0 0,-1 2-1,-1-1 1,-1 1 0,-2-1-1,1-1 1,-2 0 0,1-2-1,0-2 1,0-2-354,-5 1 0,0-3 0,-2-2 0,1-1 1,-1-1-1,0-2 0,1 0 0,1-1 1,1-1 333,-1 0 0,1-2 0,0-2 0,1 0 0,0 0 0,0 1 0,-2 1 0,0 2 0,-1 1 0,-1 2 0,-1 0 0,2-1 0,0-1 0,4-2 0,3-2 0,-1-7 0,1 0 0,-1 0 0,1 0 0</inkml:trace>
  <inkml:trace contextRef="#ctx0" brushRef="#br0" timeOffset="279317">29454 5972 8290,'1'5'-56,"-1"-1"56,-30-9 0,-9-7 0,22 8 0,-18-5 0,1 1 0</inkml:trace>
  <inkml:trace contextRef="#ctx0" brushRef="#br0" timeOffset="288452">2568 4236 5758,'5'4'1585,"-2"29"-1151,-4-5-121,0 2 1,0 4-121,-1-4 0,1 1-81,0-6 0,0 1 0,1 1 14,-1 2 0,1 1 1,0 4-367,0-5 0,0 3 1,1 3-1,0 2 1,0 1-1,0-1 1,0-1 310,0 0 0,0 0 0,0 1 0,0-1 1,0 1-1,0 0 0,1 2-112,-1-5 1,0 0-1,0 1 1,0 0-1,0 1 1,0-1 0,1 2-1,-1-1 1,0 1 93,1-1 0,-1 1 0,1 1 0,-1 1 1,1-1-1,0 0 0,-1 0 0,1-2 0,-1-1 1,1-1-66,-1 7 1,1-3-1,0-2 1,-1 1-1,1 0 1,-1 2 31,0-3 0,0 0 0,0 0 0,0 1 0,-1 1 0,1 1 0,0 1 0,0 2-54,0-7 1,0 2 0,0 1 0,0 1 0,1 2 0,-1-1 0,0 1 0,1 0 0,-1-1 0,0-1 0,0-1 0,0-2 0,0-2 33,1 5 0,-1-2 0,0-3 0,-1-1 0,1 1 0,0 0 0,0 2 0,0 3 9,0-4 0,0 2 0,0 2 1,0 1-1,1 1 0,-1 1 0,0 0 1,0 0-1,0-2 0,0-1 0,0-1 1,0-3-1,0-3 10,1 9 0,-1-3 0,0-3 0,1-1 1,-1 0-1,-1 1 26,1 1 1,-1 1 0,0-1 0,0 1-1,-1-1 1,1 1-5,0 0 0,0-1 0,0 1 0,0 0 0,0 0 1,0 0 4,0-1 1,0-1 0,0 0 0,-1 1-1,1 3 1,-1 4-37,1-12 0,-1 2 0,0 2 0,0 3 0,0 0 0,0 2 0,0 0 0,0 0 0,0 0 0,0 0 0,0-2 0,-1-1 0,1-2 0,0-2-19,0 7 0,-1-3 1,1-1-1,0-2 0,-1 0 1,1 1-1,-1 2 0,0 3 6,1-8 1,0 3-1,-1 0 1,1 2 0,-1 1-1,1 1 1,-1-1 0,1 1-1,-1 0 1,0-1 0,0-1-1,0-1 1,0-2 0,-1-2-26,0 10 1,-1-3 0,0-1-1,-1-1 1,1-1 0,-1 0 0,1-2-1,-1 1 5,0 4 1,0-2 0,0-1-1,0 0 1,0 1 0,-1 1 0,1-4 0,0 2 0,-1 1 0,0 0 0,0-1 0,0 0 0,0-1 0,0-2-3,-1 6 0,0-3 1,0-1-1,-1 1 0,-1 4-3,2-8 1,-1 3 0,0 2 0,-1 0 0,0 1 0,1 0 0,-1-1 0,1-2 0,0-2 18,0 3 1,0-3 0,1-2-1,-1 1 1,1 1 0,-2 2 3,1 0 0,-1 2 1,0 1-1,0 1 1,0 0-1,0-1 1,0-1-1,1-3-10,0 1 0,0-2 0,0 0 0,1-2 0,0-1 1,-1 0-31,0 6 1,0-3 0,-1 1 0,1 1 2,0-3 0,0 1 0,-1 0 0,1 1 0,-1 0-222,0-2 1,-1 1 0,0 1 0,0-2 0,1-1 0,0-3 101,-1 6 1,1-4 0,-1 3 131,1-3 0,-2 3 0,1 0 1,0-2-1,2-8-650,-4 11 19,4-11 1070,3-9-1512,2-7 2086,2-6-983,-5-38 0,4 26 0,-4-26 0</inkml:trace>
  <inkml:trace contextRef="#ctx0" brushRef="#br0" timeOffset="288725">1721 11957 9236,'-6'-4'1694,"2"1"-1349,4 3 310,0 0 1001,1 62-2516,6-31 1,3 2 0,-1 1 942,-3 3 0,0 0 1,1 1-214,1-8 1,3 1-1,0-1 1,-1-3 192,2 5 0,1-3-2,-1-3 1,2 1 0,-1-2-58,1 2 0,1-1 80,4 6 0,1-3 264,3-7 1,1-4-566,7 0 293,-8-8 0,1-4-15,5-18 780,-11 1 0,-1-2-788,3-6 0,1-4-496,2-5 1,0-3 442,-6 7 0,-1-2 0,3-4-156,-4 3 1,1-4 0,2-3 0,0-2 0,1 0 0,-2 2 0,-1 2-419,2-2 1,-2 3-1,0 0 1,0-2 0,2-2 409,-4 7 0,1-2 0,1-2 0,0 0 0,0-1 0,0 0 0,0 1 0,-1 2 0,-2 2-492,4-9 1,-1 4-1,-1 1 1,0-1 0,3-2 594,-3 5 0,1-1 0,2-1 0,0 0 0,0 0 1,-1 0-1,-1 3 0,-2 3 0,2-5 0,-3 3 1,0 1-1,2-2 0,2 0 0,0-1 0,0 0 1,0 1-1,0-1 0</inkml:trace>
  <inkml:trace contextRef="#ctx0" brushRef="#br0" timeOffset="312710">15424 15019 11678,'2'2'644,"0"1"-563,-2-3 264,-23-49 142,11 34 1,0-1-165,-4-13 0,-2 1 97,0 15 0,0 5-420,-4 8 3,-1 10 0,-5 8 0,1 0 37,0 4 1,1 3-129,-2-4 0,-1 2 1,4 1-78,2 7 0,8-1 156,6 0 239,38-5-132,4-23-879,-10-10 0,3-4 1,-2-1 760,-1-3 1,-1-3-149,2-4 0,3-4 0,1-3 0,-3 2-529,-6 4 1,-1 1 0,0-1-1,0-1 652,4-4 0,1 0 1,0-1-1,-2 1-549,0-3 1,-2 1 0,-1 2 593,1-1 0,-2 2 14,-1 1 0,-1 1 10,-2 5 0,0 0 513,0 0 1,-3 7 1077,-6 15-1394,-5 8-119,-7 11 0,-4 5 458,1-1 0,-1 1-392,-1 3 0,-1 1 149,0 4 0,-1 3 1,1 0-374,3-5 1,1 0 0,0 1-1,-2 0 0,1 0 0,2-2-76,2 3 1,2-6-530,5-7-616,2-5-801,-3-4 1612,27-5 0,-21-3 1,20-3-1</inkml:trace>
  <inkml:trace contextRef="#ctx0" brushRef="#br0" timeOffset="312827">15752 15073 7273,'-2'-5'-3277,"1"0"2954,1 5 1,0 0-1</inkml:trace>
  <inkml:trace contextRef="#ctx0" brushRef="#br0" timeOffset="313160">16421 14513 14445,'2'7'-134,"-1"-1"366,-12-36 1563,-3 7-1627,4 5 0,-1 1-37,-6 2-69,6 15 39,-4 14 210,2 3-114,1 2 1,-2 6 0,1 0-74,0 4 0,0 1 1,0 0-651,0 0 0,0 0 1,0 1 510,3-3 0,0 2 1,1-1-1,2-4-8,1 2 1,1 0-62,-1 6 0,1 3 0,0-2-63,1-2 0,0-2-72,0 7 1,-1-2-47,2-14 1,-1-3-1662,-9 9 1210,-13-11 1,12-2 0,-7-11 0</inkml:trace>
  <inkml:trace contextRef="#ctx0" brushRef="#br0" timeOffset="313296">16093 14896 18155,'32'-12'-29,"-1"0"0,1 0 0,-1 1 0,-1 0 0,-2 0 0,0 0-1064,9-3 1,1 0 0,-5 1-547,-11 5 1,-2 0 982,8-2 1,-4 1-1,-9 3 1,-2 2 0</inkml:trace>
  <inkml:trace contextRef="#ctx0" brushRef="#br0" timeOffset="313410">16817 14882 16413,'4'1'1759,"-1"1"-1759,-3-2 0,0 0 0</inkml:trace>
  <inkml:trace contextRef="#ctx0" brushRef="#br0" timeOffset="314960">15028 15470 13106,'8'7'2554,"0"-1"-2377,-8-6-96,46 21 34,-14-11-92,-11-2 0,5 2 1,2-2-844,0-4 1,3-2 0,0-2 0,-2 1 816,0 1 0,-1-1 0,2 0-370,4-1 1,4 0 0,1 0-1,-4-1 373,-3-1 0,-2 0 0,2-1 0,3-1 1,3-1 0,0 0 0,-2 0-1,-8 1 0,0 0 0,0 0 0,3-2-4,0 1 0,4-2 1,1 0-1,2 0 1,1-1-1,-2 0 1,-1-1 1,-3 0 0,-1 0 1,0-1-1,-1 0 1,1 0-1,-1 0 1,1 1-293,5-2 0,0 0 1,0 1-1,-1-1 1,1 0-1,-1-2 321,-4 0 1,1-1-1,0 0 1,0-1 0,-2 1-1,-3-1 1,-3 2-127,6-4 1,-5 1 0,1-6 172,-2 1 1,2-5 0,1-3-1,-1-1 1,-2 1 0,-3 1-108,0-2 0,-4 2 1,-2-2-1,2-1 56,2-1 0,1-1 0,-1-2 0,-1 2 0,-3 1-38,-2-6 0,-4 1 0,-2 2 58,-2-4 1,-2 1 592,-1 2 0,-5-2-580,-4 8 1,-4-2 0,-3-1 0,-4 0-80,-1 8 0,-3 0 0,-3 0 0,-1 1 0,0 0 0,3 0-162,-2-3 1,2 1 0,0-1 0,-1 2 0,-3 1 184,-1 2 1,-2 1-1,-2 0 1,0 1 0,1 3-1,2 2 0,-6-1 0,1 5 0,0 0-55,-2-1 0,0 1 0,-6 1 75,11 4 0,-4 1 1,-2 0-1,-2 1 1,1-1-1,1 2 1,2-1-37,0 1 1,2 0 0,0 0 0,0 1 0,-3 0-108,-1 0 0,-2 1 0,-3-1 1,1 2-1,0-1 0,2 2 0,3 0 142,2 2 0,2 0 0,2 0 0,0 2 0,-3 2-14,1 0 0,-1 1 1,-1 1-1,-1 1 0,1 0 1,0 1-1,2-1-7,-5 1 0,3 0 1,0 0-1,-1 3 0,-4 2-15,11-3 1,-3 2 0,-1 0 0,-2 2-1,0 1 1,0 0 0,-1 2 0,1-1 0,1 1-1,1 0 1,2 0 54,-3 3 1,2 1 0,1 0 0,0 1 0,2 1 0,-1-1 0,0 1 0,0-1 0,0 1-10,-1-2 0,-1 1 0,0 0 0,0-1 0,1 1 0,0 0 0,0 0 0,2 0 0,1 1-21,1 1 1,0 0 0,0 2 0,1-1-1,2 0 1,1-1 0,2-1 0,3-2 28,-3 5 1,4-2 0,1-1 0,2 0-27,-5 9 0,3 0 1,0 0-11,3-3 0,0 0 0,3 3 1,3-4 0,2 3 0,2 1 0,1 0 1,1-2-24,4 1 1,1-2 0,3 1 0,-1 0 12,-2-2 1,1 2 0,0 0-1,2-2 1,1-3 7,9 6 0,4-3 0,3-3 0,-4-8 1,3-1 0,1-2 0,-1-1 2,2 1 1,0-1 0,5-1 49,-6-5 1,3 0 0,4 0 0,1 0 0,0-1 0,1-2 0,0-1-53,0-3 1,0-1-1,1-1 1,1-1 0,-1-1-1,1 1 1,-1 0-18,1 1 1,1 0 0,-1 0-1,1 0 1,0 0 0,-1-2-1,0 0 24,1-2 1,1 0 0,-1-2 0,0 0 0,-1 0 0,-1-1 0,-3 0 169,5-1 0,-3-1 0,0-1 0,2-1-158,-5 2 0,2-1 0,1-1 0,0 0 0,2-2 0,1-2-29,-8 3 0,2-3 1,0 0-1,2-1 0,0-1 1,0 0-1,0 0 1,-1 0-1,-1 1 0,-1 0-7,6-1 0,-2 1 0,-1 1 0,0-1 0,0 0 0,1-1 0,2-3-23,-7 3 0,3-2 0,1-1 1,1-1-1,0 0 0,-1-1 0,0 1 1,-1-1-1,-2 2 0,-3 1 0,-2 1 25,4-5 1,-4 3 0,-2 0-1,-1 0 1,3-2 109,-1 0 1,2 0 0,0-1 0,0 0 0,-1-2 0,0 0-73,0-2 1,-1-2 0,1 0 0,-2-1 0,-1 0 0,-2 1-152,-1 0 0,-3 1 1,-1 0-1,0-1 1,1 0 146,3-5 1,1 0 0,0-1 0,-3 1-1,-4 1 229,-3-5 1,-5 1-1,-6 1-218,-7-2 1,-7 1 0,-1 2-56,3 6 1,-1 2 0,-6-1-8,0 6 0,-5-2 0,-4-1 1,-2 1-1,0 0 0,1 3 1,2 2 49,-6-2 1,2 4 0,-1 1-1,-3-1 3,5 2 0,-3 0 0,-1-1 0,-1 1 0,-1 0 0,2 3 0,2 1-135,-2 3 0,1 2 0,1 1 1,-1 2-1,0-1 101,-2-1 1,0 2 0,-1-1 0,-2 2 0,-1 0 0,5 2 0,-3 0 0,0 1 0,-2 0 1,0 1-1,0 0 0,1 0 0,2 0 12,1 0 0,2-1 0,1 0 1,0 1-1,-1 1 0,-3 1 1,-2 1-2,7-1 0,-2 1 0,-1 1 0,-3 0 1,0 0-1,-1 1 0,0 1 0,-1 0 0,0 1 1,0 0-1,1 0 0,1 1 0,2 0 0,0 1 34,1 0 0,0 2 1,0 0-1,2 1 0,-1 0 1,2 1-1,-1 0 1,0 0-1,1 0 0,-1 0 1,0 0-1,0-1-34,-1 0 1,0-1 0,-1 1-1,0-1 1,1 0 0,-1 0 0,1 1-1,0 0 1,1 0 0,0 0 0,2 2-1,1-1 1,-4 5 0,0 0 0,0 2 0,2 0 0,0 0 0,3 0 0,1 0 0,3-2 0,3 0-1,-3 7 0,5-1 0,2 0 0,2 0-20,-4 7 1,3 1-1,6 3-29,8-4 0,3 3 0,5 2 0,3 0 0,5-3 54,4-6 1,4 0 0,4-2-1,2 0 1,2 0 0,-1 0 17,-3-4 0,1 1 0,1 0 0,0 0 0,2 0 0,0-2 1,1-1-1,0-1-23,0-3 0,2-1 0,0-1 0,1-1 0,0 0 0,1-2 0,-1-1 0,0-1 23,2-1 1,0-1 0,0-1 0,0-1-1,0-1 1,1 0 0,1-1-126,-2-1 1,-1-1-1,1 0 1,0 0-1,2-1 1,0-1-1,2-1 1,1-1 101,-6 0 0,1-1 0,3-1 0,0-1 0,2 0 0,-1 0 0,1-1 0,0 0 0,-1 1 0,0-1 0,-2 1 0,-2 1 0,-2 0 0,5 1 0,-2 1 0,-2 0 0,-1 0 0,0 0 0,0 0 0,1-1 0,1-1 0,0-3 0,1 1 0,-1 0 0,0-1 0,0 1 0,0-1 0,0 1 0,1-1 0,-1 1 0,0-1 0</inkml:trace>
  <inkml:trace contextRef="#ctx0" brushRef="#br0" timeOffset="319661">18156 14404 11401,'5'2'2481,"-1"-1"-454,-4-1-67,-37-2-1727,13 5-438,-3-2 0,-2 1 491,-3 8-54,1 2-90,5-1 0,2 1-738,1 2 344,-9 6-34,34-12-333,12 9 116,5-3 1,5 1 303,8 4 1,2 0 278,-4-2 0,-1 0-2,6 1 0,-7 1 1121,-16 2-804,-24 11-423,-10-13-336,2-9 1,0-2-466,-9 1 40,-1 3 1,11-8-1,5 4 1</inkml:trace>
  <inkml:trace contextRef="#ctx0" brushRef="#br0" timeOffset="320005">17896 14964 14952,'-27'-6'1092,"0"0"0,5-2 0,-1-3-1009,-7-4 0,-4-3 0,2-4-903,12 1 1,2-2 0,0-1 0,1 0 468,-5-3 1,0-1-1,3-1 351,4-5 0,4-2 0,2 3 4,0 0 1,5-2-186,7 4 0,4-4 0,2-3 1,4 1-1,2 3 136,1 7 0,4 1 0,2 1 1,0 1-1,0-1 0,-2-1-90,-2-2 0,-2-2 0,0 0 0,0 1 0,3 3 0,3 2 101,6 3 1,5 1 0,2 3 0,0 3 0,-2 2 0,-4 3 1,3 3 1,-4 4-1,3 4 12,-2 1 1,3 2 0,2 2 0,0 2 0,-1 1 0,-2 3-235,-1 4 1,-1 4 0,-2 2 0,0 0-1,0-1 290,2-1 1,1-2-1,-1 1 1,-1 2-1,-4 2 28,-2 5 1,0 4-1,-4 1 1,-5 0-1,-7 0 123,-10-2 0,-7 1 0,-5-1 0,-2 0 0,2-2-58,1-2 1,1-1 0,-2 0 0,-1-1 0,-2 0-210,-3 3 0,-4 0 0,0 0 0,-1-3 1,0-3 65,0-4 1,0-4 0,-1-2-1,2-1-23,-1 0 1,1-1 0,0-1-120,0 0 0,-1-1 0,1-1-31,2 0 0,0 0 1,-3-1-634,-1 0 1,-4 0 0,0-1 0,1-1 454,-1 0 1,0-1 0,1 0 0,-1 1 0,-1 0 0,5-1 0,6-3 0,0-1 0</inkml:trace>
  <inkml:trace contextRef="#ctx0" brushRef="#br0" timeOffset="321765">17610 15688 5062,'7'3'2557,"-2"0"538,-5-3-1331,0 0-1213,41-2-232,-12 1-246,-2 0 0,5 0 0,3 0-464,-2 0 0,3 1 1,0-1-1,-3 1 355,-2-1 1,-2 0 0,3 1-166,5-1 1,4 1 0,-1 0 0,-8-1 48,-7 1 1,-4-1-1488,6-1 1,-3 0-1639,-4-2 2850,-22-5 1,-1 5-1,-5-1 1</inkml:trace>
  <inkml:trace contextRef="#ctx0" brushRef="#br0" timeOffset="322019">18060 15456 14161,'-22'16'549,"0"-1"1,-1 1 0,-7 6-1,0 2-341,11-2 0,0 1 1,2 0-903,-3 10 0,2 1 713,4-11 1,0-1 0,3 1-53,1 6 1,6-4 840,5-7-1004,15 7 101,10-15-50,-3-4 1,3-1-3,-4-5 0,0-1-275,14-3 1,0-2-406,-4-1 0,0-1 827,-2 2 0,3-1 0,-4 2 0,-4-1 0,-2 1 0,0 1 0,-1 0 0</inkml:trace>
  <inkml:trace contextRef="#ctx0" brushRef="#br0" timeOffset="322368">17924 16098 12986,'-33'0'1069,"-1"-1"1,15 1 0,-1-2-885,-12 1 1,-5 0 0,2-3-297,5-4 1,1-1 0,1-3-710,3-2 1,0-2 0,0-1 0,2 0 422,-5-2 0,2 0 0,2-2 381,4-4 0,2-2 1,5 1-8,5-1 1,4 0 419,-2-1 1,6-3-242,8-1 0,5-5 0,4-1 0,0 4-165,-2 7 0,0 3 0,1 1 0,3-2-216,2 0 0,3-2 0,1-1 0,2 2 0,-1 1 0,-1 5 244,3 1 1,-2 3 0,2 2 0,0 2-6,3 0 1,2 1 0,-1 3 0,-1 1-14,-2 1 1,-2 1 0,4 7 11,-3 7 1,4 5-1,2 4 1,-1 2 0,-2-1-1,-3-3-121,2 3 0,-4-2 0,2 4 118,-4-1 0,3 2 1,2 2-1,-2 1 0,-5 0 1,-6-1 55,-6 10 0,-8-1 1,-6 2-52,-3-5 0,-4 1 1,-4 0-1,-4-1 259,0-5 1,-5-1-1,-2 0 1,-1 0-1,0-2 1,1 0-114,2-1 0,1 0 0,0-1 0,-2-2 0,-3-1-178,-2-2 0,-4-1 0,-1-1 0,-1-1 1,0-3-1,1-2-482,-1-1 0,1-4 0,-1-1 0,1-2 0,1 0-157,2 1 1,0-2-1,1 0 1,0 0 0,0-1-1,-2 1 1,-1 0-1,1 0 1,1-2 0,3-2 108,-7-5 1,5-3 0,5 2 0,-3-1 0,0-5 0</inkml:trace>
  <inkml:trace contextRef="#ctx0" brushRef="#br0" timeOffset="322663">16612 15210 14971,'5'5'1921,"-1"-1"-1148,-4-4 0,42 61-778,-18-40 0,4 0 1,-1 1-816,-6 0 1,1 1 0,-1 0 0,2-2 543,2-2 0,2-1 0,0-2 1,-3-2-13,8 3 1,-1-2 86,-2 0 1,3-1-286,-4 0 0,3 0 1,-1-1-608,-2-3 1,-1-1 0,0 0 69,9 6 1,-3-2 240,-7-5 1,-8-6 781,-14-12 0,-3 7 0,0-7 0</inkml:trace>
  <inkml:trace contextRef="#ctx0" brushRef="#br0" timeOffset="322863">17172 15429 13597,'3'4'1139,"0"-1"-792,-3-3 337,42 20-1596,-23-9 1001,7 2 1,-1 2 906,-10 9-68,-16-3 0,-8 1-790,-14 3 0,-8 0 1,0-1-1232,11-5 1,0-1 0,-3-1 812,-4 0 1,-3-1 0,0-1 0,3-3-371,2-1 0,0-3 301,-12 1 0,3-1 0,3 0 0,10-4 0,-1-1 0</inkml:trace>
  <inkml:trace contextRef="#ctx0" brushRef="#br0" timeOffset="323164">17104 14472 15165,'6'7'1436,"-1"-2"-602,14-1 1,9-4-806,4 1 0,5-1 0,-1 1-1025,-5-1 0,-1 1 1,2 0 801,1-1 1,3-1 0,-1 0 0,-7-1 275,-6 1 1,-5-2-83,5-12 0,-16 10 0,-18-7 0</inkml:trace>
  <inkml:trace contextRef="#ctx0" brushRef="#br0" timeOffset="323364">17295 14417 13366,'-3'-7'1638,"20"2"0,8 4-1119,10 4-877,-3-2 1,6 1 0,1 2 217,-1 1 1,1 1 0,-2 2-546,-2 3 0,-1 1 1,-2 0 795,-3-2 0,-1 0 0,-8 4 22,-11 5 0,-10 0-1094,-23 2 0,-10-2 775,6-4 0,-3 1-361,3-4 0,-4 2 1,-1 0-1,2-1 389,-6 1 0,2-1 1,1-1-1,6-1 1,1-2-1,2 1 1,-3-1-1,-1 1 1</inkml:trace>
  <inkml:trace contextRef="#ctx0" brushRef="#br0" timeOffset="326664">22842 16344 11770,'7'6'655,"15"-4"0,14-2 1,8-2-1,0 0 0,-7 1-1748,-6-1 1,-4 1 0,7 0 911,-6 0 0,5 0 0,4 0 0,3 0 0,0 0 0,1 0 0,-2 0 0,-3 0 0,-4 0 272,3 0 1,-5 1 0,-2 0 0,3 0 0,5 0-126,-7 0 0,3 0 0,3 0 0,2 1 0,1-1 0,1 1 0,0-1 0,1 1 0,-2-1 0,-1 1 0,-2 0 0,-3-1 33,6 1 1,-3 0-1,-2 0 1,-1 0 0,2 0-1,1 0 1,5 0-38,-10 0 0,4 0 0,1 0 0,2 0 1,0 0-1,2 1 0,0-1 0,0 0 1,0 1-1,-1-1 0,-1 1 0,-2-1 1,-2 0-1,-2 0 33,10 1 0,-4 0 0,-2 0 1,-1-1-1,0 1 0,1 0 0,2 0-114,-2-1 0,1 1 1,0 0-1,1 0 1,0-1-1,1 1 1,-1 0-1,0 0 1,-1-1 55,-1 1 0,-1 0 1,1-1-1,-1 1 1,0-1-1,0 1 1,1-1-1,0 1 1,0-1-187,1 1 1,1-1 0,-1 1-1,1-1 1,1 1 0,-1-1-1,1 1 1,0-1 0,-1 0-1,0 0 249,0 0 0,1 0 0,-1 0 0,1 0 0,-1 0 0,0 0 0,0-1 0,-1 1 0,-1 0 0,-1 0 0,6 0 0,-1 0 0,0 0 0,-2 1 0,-1-1 0,-2 0 0,-2-1 0,-1 0 0,0 0 0,0-1 0,0 1 0</inkml:trace>
  <inkml:trace contextRef="#ctx0" brushRef="#br0" timeOffset="327264">23334 16003 7386,'5'7'3276,"-1"-2"-2016,-4-5-1174,0 0 113,12 2-73,-9-2 0,4 2 753,2-2-671,-11 0-45,10 0-29,-8 0-1406,0 0-2005,-5 0 0,2 0 0,-4 0 3202,1-1 0,4 1 0,-2-1 0</inkml:trace>
  <inkml:trace contextRef="#ctx0" brushRef="#br0" timeOffset="329165">23197 16003 7022,'7'4'3276,"-1"0"-2406,-6-4-380,0 0 546,15 0-565,-7-1-28,12 0 8,-10 1 1058,13 0-1198,-2 0-309,5 0 40,-2 0-50,2-3 41,-6 0 1,-1 1 25,6-3-56,10 0 0,-32 2 121,15-1 1,3 1-111,-3-4 19,15 0-21,-17 1-12,-7 3 67,5-4 118,8-6-177,-4 1-8,4-3 45,-13 7-17,12-10 28,-2-4-11,3-1-1186,-6 2 1172,-7 9-79,9-20 56,-1-2-195,-7 14 0,-1 1 274,5-14-96,-3 5-18,-3 8 1,0-3-23,3-4 0,-1-1 298,-5 3 0,1 2-249,5 0 0,-2 3 31,-6-4-8,8-2 1,1-3 91,-5 3 0,1-1-1516,0-3 1,1 0 1311,-3 7 1,-1 3 83,2-2-97,-3-1 0,2-3 2,4 5 1,0-1 78,-6-4 0,0 1 18,7 8 0,1 0-2,-6-10-127,3 7 1,2-2 268,-1-6 0,-2-1-738,0 5 0,-1 1 567,-1 0 1,0 2-98,3-10 175,-3 11 1,1-2-100,0-1 1,1 0 51,-1 3 0,0 1 2603,5-9-2662,0 8 129,6-10-94,-6 11 1,0-1-495,8-12 518,-3 3-8,-8 16 2157,-2 1-2219,9-9 29,-1-5 97,-4 2-50,6 0-3,-13 9-62,8 5-302,4-6 938,-9 10-577,0-3-33,4 8-3,-6 0 39,15 4-37,-9-1-16,2 5 0,-5-2 53,0 1-73,8 13 0,0 2 65,-2-3 8,3 6 0,0 2 17,-9-6 0,-2-1 39,7 17-1695,-6-15 1,-1-1 1575,1 5 35,-1-8-9,1-1 73,1 3 1,0 1-1,5 16-36,-4-15 0,-2 0-1587,3 10 1632,-6-13-33,0 3 1,0 3 138,1-3 1,-1 0-95,1 3 1,-1 1-7,1-4 1,0 0 99,-1 0 1,0-1-74,3 16 36,-3-17 1,-1 0-79,-6 3 26,11-6-59,-10 0 597,11 9 1,4 3-601,-6-9 0,0 1 42,3 10 1,1-1-43,2 3 0,-3-10 11,-2-5 0,0 2 43,0 2 1,0 0 1010,-1-3 1,1 1-988,4 16-33,-4-15 42,4 9-31,-4-9 0,1 1-56,5 12 347,1 1-383,-6-15 17,3 1 0,0 1 40,0-3 0,0 0-21,2 3 0,0 0 0,7 7 45,-9-14-45,-1-1 59,13 7 0,3 1-435,-1-3 402,2 2 1,0-2 37,3-5-172,-10-5 0,2-1 151,9 1 1,0 0-44,-9-2 0,1 0 470,7-1 0,-3-2-473,2 0 0,-10-1 1,3-1-122,4 1 0,7 1 0,-1-1 0,-4 1-783,-2-1 1,1 0 851,10 2 0,5-1 0,-9 0-77,-2 2 452,0-1-878,-3-1 382,-9-1 155,-12-2-528,-7-1 258,-1-1 291,-10-12 0,8 9 0,-7-8 0</inkml:trace>
  <inkml:trace contextRef="#ctx0" brushRef="#br0" timeOffset="329664">25028 14240 13347,'-2'-5'684,"1"2"-642,1 3-861,115-1-820,-92 1 1,2 0 1204,6 0 0,7 0 0,-1 0 1,-7 0 262,6 2 1404,-2 9-6,-34 13-1121,-2 2-695,-13-7 0,-4-2 536,4-3 0,0 0-964,-7 6 0,0 1 885,3 0 1,0 1 223,1-2 0,2 1-164,4-4 0,3 0-158,3 4 152,3-2 1401,8 4-1062,19 1-360,5-13 1,3-2-241,-9-2 1,1-1-329,8-2 1,-3-4 286,-9-1 380,-4-3 0,-8 2 0,-3-2 0</inkml:trace>
  <inkml:trace contextRef="#ctx0" brushRef="#br0" timeOffset="329814">25055 14472 12039,'37'-11'3019,"-12"4"-3058,0 5 0,7 1 0,0 0-1054,5 0 1,1 1 0,-1-1 682,-8 1 0,-1-1 1,0 0-1,3 1 1,0-1-1,-6 1 0,-3-2 1</inkml:trace>
  <inkml:trace contextRef="#ctx0" brushRef="#br0" timeOffset="330532">22828 15907 3232,'0'-6'-25,"-1"1"-76,1 5 1,0 0-1</inkml:trace>
  <inkml:trace contextRef="#ctx0" brushRef="#br0" timeOffset="332816">22842 15948 4930,'-3'-1'3211,"0"0"-1507,3 1 175,11 0-1238,-7 0-144,8 1 128,-10-1-446,0 0-19,23-1-266,-13 0 170,24-2-64,-22 0-52,5-2 0,1-1 52,-4 1-53,18-6 412,-23 6-485,1 1-14,7-2 0,1-2 148,-2 2 9,2-1 0,-2 1-17,-9 3 48,4-2-205,14-6 67,-10 4-317,14-6 290,-8 3 128,10-5 17,-8 3-547,-1-1 519,-12 7-255,9-5 42,7-6 213,-4 1 9,6-4-7,-18 11 2,7-7 1,1 0-42,-3 3 36,0-1 0,-1 0-2,-5 7-532,14-12 146,-2 1 271,4-4 207,-8 6-95,-16 6-3271,16-4 2995,-8-2 27,11-1-254,1-4 355,-11 8 89,6-3-80,-8 5-1859,1 0 1928,6-8 76,-6 6 1917,4-6-1886,-7 9-31,-1-1-3,1 0-125,3-4 119,4-6 3211,-1-5-3012,10 0-154,-14 6 601,12-3-1348,-6-7 512,-2 5 90,2-3 36,-7 12 124,5-2-62,3-2 2,-4 3-19,-1 3 17,-6 5 11,0 0 0,4-10 3,-3 7 5,9-15-8,-9 17 0,4-5 62,-5 9-1452,5-5 1491,-3 5 109,8-9-174,-9 8-27,5-4 173,4-5 392,3 2-485,0-2 49,1 3-138,-7 7 56,7-3 98,-5 2 1728,2 0-1202,-6 5-433,2 0-121,-2 1-53,0 1-73,-8 0 28,18 4 25,-6-2-48,10 3 32,-10-2 444,-1 1-265,-1 4-213,1-1 0,-3 1 5,-6-2-2,7 7 33,7 4-31,-4-1 216,-2 3-21,3-4-206,-10-3 6,11 3 67,-5-2-68,-2-2 1012,12 8-843,7 3-3324,-5-4 3153,4 3-25,-15-10-12,0-1 26,-1 1 11,-1-1 34,0 1 78,17 14-107,-12-11-4,1 2 1,0-1-1373,-2-2 1380,5 4 187,-6-5-151,0 1 64,4 4 0,0 0-372,3 4 263,-2-3 0,-1 1 0,-1-2-56,1 1 2435,1-1-2354,0-1 0,1-1-1233,-1 6 1208,2-6 0,2 0 53,5 9 1044,4-6-1071,-15-6 1,0 0 152,7 5-30,2 3 1,5 1-165,-9-6 0,1 0 0,-1-1 27,1 2 0,-1-1 1,0-1-12,10 5 1,-4-2-2,-2-5 17,-3-2 1,6 0 0,-4-1 248,-7-2 1,1 0-281,6 2 0,3 1 0,-5-2 672,1-1-674,4 3 1,2 0-47,3 2-298,3 0 1,-1 1 387,-6-3-28,-9-4 0,-1 0-36,9 2-78,3-1 1,1 1 32,4 0 51,-5-1 1,0 0-703,5 1 735,-8-2 425,-5-2 0,2 1-468,0 0 1,0-1-32,-5 0 0,1-1-142,3 1 1,-1 0 117,1 0-1851,0-1 1938,0 0 8,-1 0-391,-3-1 1,0 0 357,0 0-12,10 1 34,-25-2 262,-3-1-3528,-1 0 3344,-8 0 1,5 0 0,-5 0 0</inkml:trace>
  <inkml:trace contextRef="#ctx0" brushRef="#br0" timeOffset="333433">25752 14896 10995,'7'2'2582,"-1"0"-2428,-6-2-288,0 0 358,13 37-143,-6-12-1720,-2 3 1,-2 2 1467,-3-10 1,-3-1 168,-3 1 1,-2 0 104,1 1 1,-1-1-100,0-1 1,-1 1-1014,-5 9 1,-2-1 1008,7-11 0,-1 0 0,-5 6 0,1-2-81,-2-5-1569,-5 0-220,4-6 2125,-18 0 1,24-8-1,-8 0 1</inkml:trace>
  <inkml:trace contextRef="#ctx0" brushRef="#br0" timeOffset="333649">25506 15251 11387,'2'5'1641,"0"0"-641,-2-5-857,-5 52-135,4-31-1111,-1 10 1,0 0 1163,2-16 488,0-2-387,1-4 188,3-2 336,12-3-501,0-1-185,13-5-179,-7-2 0,1-1 254,-2 1 1,-1-2-390,8-1 0,3-2 314,2-3 0,2-2 0,-5 2 0,-10 5 0,-1 0 0,6-4 0,-1 1 0,0 0 0</inkml:trace>
  <inkml:trace contextRef="#ctx0" brushRef="#br0" timeOffset="333868">26134 14937 3399,'-7'-2'2594,"1"1"475,6 1-2277,0 0 494,46-1-2720,-8 0 844,-7 0 1,-1 1-1071,4-2-90,-20 0 1750,-3-2 0,-5 3 0,-3-2 0</inkml:trace>
  <inkml:trace contextRef="#ctx0" brushRef="#br0" timeOffset="334066">26203 14882 10681,'-3'-6'3276,"1"1"-1657,-4 37-1395,3-13-1863,-1 15 1,1 3-686,5-5 2324,0-7 0,1-1 405,8-2-405,4-2 810,4-4-880,4-2-252,5-6-1317,6-7 1,2-3 33,-13 0 1,0-1 891,2-1 0,2 0 0,-2-3 1009,1-4 0,-3-1 1,1 0-1,3-3 1</inkml:trace>
  <inkml:trace contextRef="#ctx0" brushRef="#br0" timeOffset="335349">23716 15470 10210,'37'-2'187,"0"1"1,0-1 0,0 0-111,-6-1 1,1-1-1,3-1-575,-2 2 1,5-1 0,1-1 0,-1 1 0,0 0 483,-7 1 0,0 0 0,0 0 0,0 0 0,2 0-78,0-1 1,3 1-1,0 0 1,-1-1 0,0 1-1,-4 1 70,9-1 1,-3 1 0,-1 0-130,1 0 0,-1 0 0,0 0-79,-2 0 0,0 0 1,-1 0-274,-3 0 0,0 0 1,-1 0-145,10 0 0,-1-1-992,2-1 1,-4-1 1547,-12 2 0,-3-1 0,16-2 0,-29 2 0</inkml:trace>
  <inkml:trace contextRef="#ctx0" brushRef="#br0" timeOffset="335596">24918 15333 4141,'-3'-2'3276,"1"0"0,2 2-1186,69 4-2090,-40-3 0,-3 1 0,4-1 0,-4 1 25,4 4 214,-11-1-239,0 1 1047,-21 8-893,-9-3-6,-15 8-696,2-7 1,-3-1-519,6-2 0,0 0 90,-8 4 1,0-1 1014,0-1 1,4 0 0,0 0 0,-7 1 0</inkml:trace>
  <inkml:trace contextRef="#ctx0" brushRef="#br0" timeOffset="335846">24249 15333 12090,'-26'2'819,"0"1"0,0-1 0,4 2 0,-1 0-35,-8 1 0,-4 1 0,4 1-2423,6 1 1,4 2 884,-1 0 1,1 1 740,2 0 1,1 0 1128,-9 12-1617,22 1 0,5 2-62,8 1-370,11-1 0,7-4-60,-7-15 0,2-4-588,7 2 1,1-2 1580,5-4 0,-3-2 0,0 2 0,-11-2 0,1 1 0</inkml:trace>
  <inkml:trace contextRef="#ctx0" brushRef="#br0" timeOffset="337496">16079 15770 12304,'-30'0'-62,"1"1"1,-1-1 0,-1 0 0,-1 0 0,1 0-1032,0 0 1,2 0 0,-2 0 530,-5-1 1,-1 0-1,0-1 753,8 1 0,0 0 1,-1 0-1,-3-2-85,-1-2 0,-4-1 1,-1-1-1,-1 0 1,2-1-1,3 1-231,-1 0 0,3-1 0,1 0 0,-3-1 186,3 1 0,-3-1 0,0-1 0,0 0 0,2-1 1,3-2 47,0-3 0,3-3 0,1 0 0,3 0-290,-2-1 0,2 0 0,1-3 181,2 2 0,-1-1 0,2-2 0,3 1-63,3-1 0,3 0 1,4-3-185,4-5 0,4-5 0,2-3 0,2 1 0,0 3 102,1 4 1,1 1 0,1 1 0,2-4 68,0 2 1,1-3 0,0-2 0,3 0 0,1 2 0,3 1-98,1 6 0,2 1 0,2 1 0,1 1 1,0 0-1,1 1 0,-2 0 174,1 1 1,-1 0-1,0 1 1,1 1-1,1-1 1,1 0 21,-1 1 1,1-1 0,1 0 0,0 0 0,2 1-1,-1 0 1,-1 1 0,0 2 43,3-1 1,-2 2 0,1 1-1,0 0 1,3 1 0,3 1 14,-7 3 1,2 0 0,3 1 0,1-1-1,1 1 1,1 0 0,1 1 0,-1-1-1,0 1 1,-1 1 0,-2 0 0,-2 0-63,5 0 0,-2 0 0,-2 1 1,0 1-1,0 0 0,0 0 1,3 0-1,1 0 0,-3 0 1,1 1 0,3-1 0,0 0 0,1 0-1,0 1 1,1-1 0,-2 2 0,0 0 0,-2 1 0,-1 0-1,-3 2-20,6 1 1,-3 2 0,-1 1 0,-2 0 0,0 1 0,0 1 0,1-1-1,5 2 0,-1-1 0,0 1 0,1 1 0,0 2 0,0 2-26,-3 0 1,1 3-1,0 1 1,1 0-1,-1 2 1,0 0-1,-2 0 1,-1 0 44,1 0 0,-1-1 1,-2 1-1,0 1 0,-1 3 1,-1 5-60,-5-1 1,1 3-1,0 3 1,-1 2-1,0 1 1,-1 1-1,-2 0 1,-2-1-1,-2-1 1,-3-3 39,1 7 0,-5-2 0,-3-1 0,-2 2 0,-1 2 8,0-4 0,0 1 0,-1 3 0,-1 0 0,-1 1 0,-3-2 0,-4-2 0,-3-3 123,-6 0 1,-5-2 0,-3-2-1,-3-2 1,0 0 0,-1-1-1,2-1 48,1 0 0,-1-1 0,1-2 1,-1 1-1,-2-1 0,-1 0-20,2-1 1,-3 0 0,0 0-1,-1 1 1,0-2 0,-1 0 0,1-1-1,1-2 30,-3 0 1,1-2-1,1-1 1,-2 0-1,-1-1 1,-4 0-26,5-2 1,-3-1-1,-1 1 1,-3-1 0,0 0-1,-1 0 1,0 0 0,0-1-1,2 0 1,1 0-1,2-1-154,-1 1 0,2-1 0,1-1 1,1 0-1,-1 0 0,0 0 0,-1 0 1,-3-1-11,5 1 0,-2-1 0,-1 1 0,-1 0 0,-1-1 0,0 1 0,-1-1 0,1 0 0,0 0 0,1-1 0,1-1 0,1 0-41,-4-1 0,1-1 0,0 0 1,0-1-1,1 0 0,1-1 0,0 0 1,1 0-1,1 0 11,-3 0 1,2-1 0,1 1 0,1-1 0,-1 0 0,-1 0-1,0-1 29,-2 0 0,0 0 0,-2 0 0,0-1 0,1 1 0,0-2 0,3 1 0,2-2 121,-4 0 1,3 0 0,1-1 0,2-3 0,-1-3-158,3-4 1,-1-3-1,0-2 1,2-2 0,3 1-1,2 0-28,2 0 1,3 0 0,2-1 0,2-3-25,1-3 0,0-4 0,2-2 0,6 0 0,8 2-174,6 7 0,6-1 0,5 1 0,3 0 1,1 1-1,0 0 0,-2 1-5,1-1 1,0 1 0,0 0-1,2 1 1,0-1 0,2 0 50,-4 3 0,1 0 0,1-1 0,1 0 0,0-1 1,1 1-1,1 1 0,0 0 0,1 1 242,0 2 1,1 0-1,2 0 1,0 1-1,1 0 1,-1 0 0,-1 2-1,0 0 1,-3 0-1,-2 1 1,6-3-1,-4 1 1,-1 0 0,0 2-1,3-2 1,3 2-1,-1-1 1,1 0-1,0 0 1,-1 1 0,1-1-1</inkml:trace>
  <inkml:trace contextRef="#ctx0" brushRef="#br0" timeOffset="342710">25998 4551 13849,'-4'-3'680,"-19"-14"0,-5-6-3957,0-1 3123,2 1 0,-4-4 0,4 3 315,7 5 0,3 1 288,-5-7 0,2 1-449,4-8-717,11 8 0,4-1 633,2 5 0,5-2-47,7-3 1,6-5 0,4-2-1,1 1 1,-3 5-375,2 0 0,-2 3 0,4-1 493,-4 3 0,1-3 1,2-1-1,1 1 1,0 1-1,0 3-28,6 0 0,1 3 0,-1 2 1,0 1-15,1-3 1,-2 2 0,7 3-98,-7 5 1,6 1 0,3 1 0,3 0 0,-1 2 0,0 0 0,-4 1 0,-5 1 141,3 2 1,-4 1 0,-2 1 0,5 1 18,-1-1 1,3-1 0,4 1-1,-1 1 1,-1 1 0,-4 3-1,-6 4 77,-1 7 0,-4 5 0,-5 1 0,0-1 10,2 2 0,-4 0 0,0 2-4,-2-1 0,-1 2 0,-1 1 0,-4-3 27,-2 1 1,-3-2-1,-5 2 97,-8 4 0,-5 2 0,-3 0 0,1-3-116,1-3 1,0-4 0,-4 2-18,-3 2 1,-4 2 0,-1-2 0,0-5 1,1-5 0,0-5 0,-1-1-43,-2 0 1,1-1 0,-1 0 60,-1-1 1,0-1 0,0-1-105,0 0 0,-1-1 0,1-1-48,1 0 1,-1-1-1,-2 0-321,3-1 1,-4-1 0,-1 1-1,1-1 1,3 0-300,-3 0 0,1 0 1,-1 0-153,-1 0 1,-3 0 0,1 0 0,5-1 625,-4-1 1,6-1 0,0 1 0,1-1 0</inkml:trace>
  <inkml:trace contextRef="#ctx0" brushRef="#br0" timeOffset="343635">24946 12285 3194,'2'8'3127,"0"-3"-2788,-10 10 0,-6 3-60,0 2 0,-2 2-261,-5 7 0,0 0 4,1-1 1,0 0-548,-3 5 0,3-2 590,-1 0-26,5-7 0,4-4 1557,10-16-1487,2-2 1304,0-2-1091,4-2 152,25-22-533,-2 3 629,-3 3 1,3-3-688,-2 2 0,2 0 1,-2 1 590,0 1 0,0 0-519,0 0 0,2-1 1,-1 3-117,6 2 0,-3 5 12,5-2 149,-9 7 0,-4 4-177,-8 10 320,-11 9-17,1 5-126,-5 5-1289,-11 5 0,-1 1 1208,9-17 0,-1 0-220,-11 15 0,-1-4-714,7-13-754,-4-5 1346,15-4-2593,-7-3 3056,12-4 0,-5-1 1,0 0-1</inkml:trace>
  <inkml:trace contextRef="#ctx0" brushRef="#br0" timeOffset="343845">25328 12490 12095,'5'3'2031,"-2"0"-2202,35-5-2663,-12-1 2409,4 1 1,0 0-142,-9-1 1,-2 1-300,1-1 0,1 1 104,-1-1 1,0 0 760,5-1 0,-2 0 0,0 0 0,2 0 0</inkml:trace>
  <inkml:trace contextRef="#ctx0" brushRef="#br0" timeOffset="344085">25834 12326 9869,'4'7'3276,"0"-1"-1321,-4-6-1227,0 0-4005,-40 63 2601,31-46 0,-1 1 610,-6 9 1,-3 4 0,4-3-419,5-7 1,2-1-183,0 0 1,0-1-2067,-3 17-96,2-6 2828,3-5 0,4-13 0,0-3 0</inkml:trace>
  <inkml:trace contextRef="#ctx0" brushRef="#br0" timeOffset="345195">26940 11643 8279,'9'-6'3276,"-2"1"-1175,-7 5-2334,0 0 1095,-37 48-858,24-30 1,0 0-786,-4 7 0,-4 3 0,2-2 784,1 1 0,2-2-2,-1-1 0,2 0 0,0-3 1,1 0-1,3-4 1,-1 0 279,-1 1 0,1-2 246,0 1-340,0-1-562,15-23 90,4-3 114,8-12 101,4-2 15,-3 6 1,4-3 0,-2 1-652,1 0 0,1 0 704,0 0 0,3-3 0,-1 3-28,7-3 1,-1 3-603,-7 5 1,0 0 600,6-3 0,0 3-823,0 6 1,-1 3 812,-7 3 0,1 2-553,3 1 1,-2 2 593,4 10 555,-12 6-552,-4 4 944,-5 3-911,-3 3-36,-6 1 727,-1-5 1,-1 0-728,-3 4-76,2-8 1,2-1 701,1-3-2505,3-6-80,1-2 1959,4-5 0,-3-2 0,2-1 0</inkml:trace>
  <inkml:trace contextRef="#ctx0" brushRef="#br0" timeOffset="345725">27432 11561 12081,'-1'-4'2462,"-1"0"-2294,2 4-249,92 28-1479,-71-22 1,-1 0 1529,6 1 1,6 3 0,-1-1-1,-5-2-11,-6-1 1,-2-1-44,6 2 0,-1 1-5,8 3-46,0 2 788,-26 7-278,-13-4-2128,-15 13 1986,7-17 1,-2 0-58,-2 2 1,-2 0-767,-1 2 1,-1-1 593,-1 0 1,1 1 526,-1-1 0,1 0-597,2-1 1,-2 1-1028,0 2 1,-3 4 0,4-3-547,5-4 1,0 1 1522,-11 11 0,5-2 0,19-15 1,2-1-1</inkml:trace>
  <inkml:trace contextRef="#ctx0" brushRef="#br0" timeOffset="346069">28129 11657 5790,'-7'-2'0,"2"0"0</inkml:trace>
  <inkml:trace contextRef="#ctx0" brushRef="#br0" timeOffset="349603">26927 11725 5491,'4'5'1523,"-1"0"-3162,14-21 1,5-8 605,3 5 1049,-7 3 0,3-3 0,1 3-382,5 2 1,1 3-1,1 0 351,-1 2 0,0 0 1,1 1 90,5-3 0,2 1 1,0 1-118,-7 4 0,1 1 1,-1 1-1,-2 0-28,8 0 1,-1 2 75,-5-1 0,1 1 1,-1 5-202,-3 9 0,-1 5 0,-6 2 195,-7 4 0,-5 3 453,2-2 0,0 1 1,-7-2-59,-15 6 0,-7-5 46,3-7 1,-2-2-23,1-1 0,-3-1 542,-5-1 0,-4-1 1,0-2-513,4-3 0,0-1 0,0 0-257,-5 2 0,-1-1 1,0-2-221,3-2 1,0-2 0,4-1 102,2-1 0,2-1-501,-6 0 0,3-1 433,-5-4 196,-3-9-515,16 4 34,-1-7-331,17 7 2100,0-4-1943,16-2-199,-2-2-776,16-2 1426,-7 8 0,3-1 0,-3 2 0,4-4 0,2 2 0,0 0 0</inkml:trace>
  <inkml:trace contextRef="#ctx0" brushRef="#br0" timeOffset="350003">27063 11671 6402,'7'3'781,"16"-14"0,2-4-781,-6 5-67,7-6 0,0 2-87,-11 8-39,-9 3 1498,8 2-1933,-12 0 319,6 1 309,-20 13 0,8-9 0,-10 8 0</inkml:trace>
  <inkml:trace contextRef="#ctx0" brushRef="#br0" timeOffset="350560">26271 12395 3170,'-21'21'336,"1"0"0,0 1 0,-8 7 0,5-5 2003,10-8-2395,5-3 56,3-5 1461,3-3-1234,1-3 165,9-8-761,2-4 178,11-9-10,-5-2 1246,-1 9 0,1 0-1174,9-14 20,-8 13 0,3-1 91,1-2 0,3-1 1,-2 1-1393,-1 0 0,1 2 1410,0-2 0,2 1 0,-3 1 146,11-1-87,-6 4 50,-4 5 9,-6 3 254,-3 32-372,-7-10 22,-4 2 1,-2 1-18,-6 4-5,-3-2-2,-6 4 764,4-8-2369,-6 5 165,10-17-246,-1 1 1688,7-8 0,0 0 0,1-1 0</inkml:trace>
  <inkml:trace contextRef="#ctx0" brushRef="#br0" timeOffset="351204">26968 12299 12389,'-10'-7'1092,"-10"12"0,-8 9 0,5 0-825,1 6-631,0-4 0,-5 2 1,8-1 142,11 5-3,3 0-950,14-4 1,4-2 168,4-1 464,1-1 1,2-5-2737,18-18 2729,-11 1 1013,6-11 1635,-15-11-764,-10 4-1182,-4-6-154,-10 12-123,-3 6-67,-2 2-263,0 1 453,-5-6 0,8 11 0,-3-4 0</inkml:trace>
  <inkml:trace contextRef="#ctx0" brushRef="#br0" timeOffset="351357">27200 12244 12134,'11'7'1299,"-15"12"1,-6 4-1479,-3-2-1460,-3 5 1,1 0-665,1 0 664,7-6 1,1-1 1507,0 3 1,0 3 0,6-20 0</inkml:trace>
  <inkml:trace contextRef="#ctx0" brushRef="#br0" timeOffset="351587">27405 12190 12364,'10'0'1787,"-3"1"-1510,-7-1-25,0 0-297,39-13-386,-12 12 394,-2-5 1,-1 4 73,4 19 125,-25 1-96,-2 15 0,-3 2-164,-13 1-1380,8-2 1,-2-2 650,-6-7-587,-1-3-1768,2-3 435,1-4 2747,-1-4 0,8-5 0,-1-3 0</inkml:trace>
  <inkml:trace contextRef="#ctx0" brushRef="#br0" timeOffset="351755">27296 12340 12297,'5'5'2299,"0"-1"-1887,-5-4-457,0 0-171,48-7-3061,-28 4 2270,14-1 1,2-1 65,-10 1 241,9 2-2577,-3-1 2474,-13 2 0,-2 0 0,-14 1 1</inkml:trace>
  <inkml:trace contextRef="#ctx0" brushRef="#br0" timeOffset="351904">27323 12490 9942,'36'-4'-1093,"-1"-1"1,-1 1 0,-3-2 436,-4-1 1,-3-1-1,0 1 1,6-4 0</inkml:trace>
  <inkml:trace contextRef="#ctx0" brushRef="#br0" timeOffset="352355">27760 12149 10247,'12'4'1759,"-3"-1"-1852,-9-3 12,0 0 53,38 29 907,-36 4-886,14-11 0,-3 0 192,-19-2 0,-6-3-499,-6 4 602,-2-3-252,2-2-36,3-2-532,3 6 81,6-6 9,6 2 36,7-9 25,6-4 36,2-2-137,3-6 1,1-1 534,2-2 206,-2-1 0,-2 0-105,-5-4 210,4-7-358,-4 4-79,0 0 0,1-1-243,6-5 106,5-3 92,-5 11 940,-6 7-822,-1 0 101,-6 3 218,9-1 1115,-2 0-998,6 3-433,-3 1 132,-4 9-130,-5 2 75,-2 13 0,-1 5-91,-1 10-1628,-2-11 1,-1 0 1324,-3 3-517,-3-13-59,-1-3-566,-2-4 907,-7 0 0,9-6 0,-4 1 0</inkml:trace>
  <inkml:trace contextRef="#ctx0" brushRef="#br0" timeOffset="352576">27910 12586 11818,'-6'-3'2420,"1"0"-2152,-4 22 1,2 7-2861,4-10 2525,-5 9 0,3-1 377,13-16-851,2-4-101,3-1 444,2-4-474,16-11 1607,-1-3-538,1-3-35,-10 5-101,-16 10 1218,-1 2-1687,-1 0 172,2 3-298,-2 2-607,2 1 941,5 0 0,-6-2 0,4-1 0</inkml:trace>
  <inkml:trace contextRef="#ctx0" brushRef="#br0" timeOffset="353004">28880 12012 14249,'-4'-7'804,"0"1"-564,4 6-44,0 0-196,-17 43-90,5-9 1,0 5-1004,2-9 1,0 3 0,0-1 722,1-3 1,1 0-1,1-2 339,2 0 1,0-3 804,0 5-712,3-12 534,2-4-666,14-21-109,3-5 86,-2 1 1,1-1-400,0 0 0,0 0 313,1-2 0,0 0 32,1 0 0,3-2 204,5-6 0,3-4 0,-2 3 291,-4 5 1,-1 0-240,1-1 0,1-2 0,-6 6 51,-6 7 4,-11 9-66,-1 4 739,-10 29-858,4-14 0,0 2-283,-2 5 0,1 0 234,1-3 0,1 0-689,2-3 1,2-1-707,2 7-1467,4 4 2557,11-18 1,-8-6-1,5-3 1</inkml:trace>
  <inkml:trace contextRef="#ctx0" brushRef="#br0" timeOffset="353211">29345 12162 9083,'4'6'3276,"0"-1"-1769,-4-5-1557,53 0-20,-16-1 68,-12 1 0,5 0 0,1 0 54,-1 0 0,1 1 1,1-1-635,5 0 0,1 0 0,0 0 582,1 0 0,-1 1 0,0-1 84,-2 0 0,1 1 1,-2-2-262,-6 0 1,0-1-1,-3 0-158,1 0 1,-1-1-832,9-5 0,-5-4-2111,-14-4 0,-3-4 3181,-27 4 0,7 10 0,-5 2 1</inkml:trace>
  <inkml:trace contextRef="#ctx0" brushRef="#br0" timeOffset="353472">29905 12053 10251,'28'0'1000,"0"0"1,-1 0 0,-3 0 448,-2 1-1273,2 2 9,1 0-185,1 0-279,-4 1 1,0 2-5,6 4 157,5 4 508,-28 3-91,-14-6-240,-9 5-1468,-2-9 0,-4 0 818,0 0 0,-1 0-184,0 0 0,0-1-856,4 0 1,1-2 1448,-4 4 0,11-5 0,2 1 1</inkml:trace>
  <inkml:trace contextRef="#ctx0" brushRef="#br0" timeOffset="354160">30834 11957 509,'8'2'3276,"-1"-2"0,-7 0-788,0 0-2309,-17 32-77,0-12 0,-3 2 251,1 3 1,-1 1-278,-1-6 1,-2 0-1,1-4-373,4-4 0,1-1 346,-6 3 0,-1-2 1073,-3-3 1,1-2-1074,5-3 0,0-1-49,-3 0 0,1-1-291,-5-7-227,10-9 513,8 0-119,1-5 545,10-6-326,16-6-95,-3 6-39,13 0 28,-10 18 2457,0 1-2480,3 7 1,0 1 122,4 4-131,-3 0 0,-2 2 79,1 7 10,-5-1 1,1 0-45,9 8 64,4 1 0,3 1 12,-7-10 1,-1-2-409,6 5 1,0-3 373,-7-7 0,0-2 8,1-3 0,-1-2-89,13-3 36,-13 1 0,0-3-418,4-6 1,-2-4 230,7-4-419,-8 2 1,-3-1 258,-2-5 271,-10 6 1,0-1 555,0-8-382,-7-1 0,-6 1-261,-13 2 630,7 7 1,-4 2-338,-8 11 1,-1 4-123,-11 7-115,10-3 0,-2 4-240,-2 6 1,-2 4 0,3-1-1293,-1-1 1,0 2 545,0 0 1,-1 1 0,2 0 436,4-1 1,4-2-1,-1 0 1,3 0 0</inkml:trace>
  <inkml:trace contextRef="#ctx0" brushRef="#br0" timeOffset="355723">29195 12627 11675,'2'6'1638,"-19"12"0,-8 3-1035,-2 2-1683,-1-1 1,-4 5 0,4-3 1202,10-10 1,2 0 444,-9 8 0,4-3-445,13-13 180,-2-3-841,25-14 68,-7-3 314,7 2 1,2-1-103,5-13-31,6 6 1,6-3 0,-3 3-994,-8 2 0,0 1 1284,9-3 1,4 0 0,-6 3 79,5 1 717,-5 5-681,-6 5 204,3 9 356,-14 13-423,0 5-104,-14 10 12,-2-12 1,-2 1-94,-3 9-70,2-11 0,0 1-274,-5 11 2328,4-10-3053,1 4 218,4-11 781,8-2 0,-4-5 0,4-1 0</inkml:trace>
  <inkml:trace contextRef="#ctx0" brushRef="#br0" timeOffset="355899">29645 12654 17693,'33'-6'-504,"0"0"0,7-1 0,-4 2-526,1 1 374,-7 2 1,-3 1-1,-9 0 1,4 1 0</inkml:trace>
  <inkml:trace contextRef="#ctx0" brushRef="#br0" timeOffset="356056">29604 12791 13390,'0'-3'3276,"0"1"-2971,0 2-1568,58 5-2014,-23-4 2184,-10 1 1,5-1 0,-2-1 436,2-2 1,-4-2-1,2 0 1,4-1 0</inkml:trace>
  <inkml:trace contextRef="#ctx0" brushRef="#br0" timeOffset="356395">30123 12559 14831,'4'5'2196,"-1"0"-1687,-3-5-509,0 0-137,-39 46 32,29-27 0,-1 2-509,-15 9 1,3-1 498,15 7 9,2-25 178,12-2-181,-6-4 364,2-2-54,10-8-201,4-2-168,12-9-762,0-1 647,5-2 434,-15 8 0,0 1-301,-1-1 0,2 0-276,8-4 0,0 0 613,3 0 79,-9 4 0,-4 3-28,-12 9 140,-2 4 26,-14 25-519,-2 4-684,4-14 0,0 1-38,-5 13-535,6-12-1681,4-4-197,1-2 3250,2-4 0,1-6 0,0-2 0</inkml:trace>
  <inkml:trace contextRef="#ctx0" brushRef="#br0" timeOffset="356555">30465 12695 13860,'7'1'2338,"-2"0"-2568,-5-1-55,0 0-124,41-7-402,-22 5 1,2-1-829,10-2 1,0 1 213,-7 1 1,0 0 987,1-3 0,-2-1 0,-2 2 0,10-6 0</inkml:trace>
  <inkml:trace contextRef="#ctx0" brushRef="#br0" timeOffset="356701">30943 12463 14241,'-14'25'1638,"0"0"0,0 7-1457,-4-7 0,-4 3 0,3-2-512,5-7 1,2 1-763,-3 4 1,-1 3 0,2-3-2185,-6 10 2621,5-8 1,1-4-1,8-12 1,1-2 0</inkml:trace>
  <inkml:trace contextRef="#ctx0" brushRef="#br0" timeOffset="358632">28033 14253 9374,'14'-7'2991,"-2"1"-1298,-12 6-1259,0 0-1649,-8 31 1190,-2-4 0,-1 2-556,2 0 1,0 0 555,-3 4 0,1-3 22,2-4-1783,2-5 1788,-3-6 617,11-2-272,-7-8 402,11-2-1676,6-18 742,7-4 1,4-3 92,1 0 1,2-1-1,0 0 450,-3 3 0,0 0 0,2 0-195,5-3 0,1 0 1,-4 4 1474,-8 7 0,-1 2-1299,7-2 0,-2 5 3,-5 15-272,-1 4-31,-13 7 0,-3 2-134,-1 7-661,-5 6 0,0 0-1153,0 1 1158,0-10 0,1-2-2526,4-5 1442,2-11 1980,5-2 1,-3-3 0,1-2 0</inkml:trace>
  <inkml:trace contextRef="#ctx0" brushRef="#br0" timeOffset="360357">28634 14404 1510,'-7'-7'3276,"1"3"0,6 4 0,0 0-1744,31-3-1532,-6 1-241,-2 1 0,5-1 0,-2 0 189,0 1 0,0-1-204,4 1 1,6-1-1,0 0 1,-3 1-190,-4 0 1,-1-1 0,0 1 112,9 0 1,1-1 0,-5 0-326,-4 1 0,-6-1-680,-2 0-30,-8-2 1091,-5 1 276,-5-3 0,-2 4 0,-2-2 0</inkml:trace>
  <inkml:trace contextRef="#ctx0" brushRef="#br0" timeOffset="360525">29140 14294 6501,'0'-3'3276,"1"1"-135,-1 2-2076,58 8-768,-38-2-396,13 0 0,-2 1 359,-22 1 71,-3 1 128,-3-1-210,-2 1-187,-8 9-1507,-3-2-297,-3 4-1355,2-7 3097,6-5 0,3-3 0,1-2 0</inkml:trace>
  <inkml:trace contextRef="#ctx0" brushRef="#br0" timeOffset="360852">29768 14226 2974,'7'7'3276,"-1"-2"0,-6-5-2647,-38 26-567,21-12-154,-2 5 1,-2 4-1,4-3-23,5 5 70,2-2 1,3-2-113,11-6 1401,2-2-1600,6-4-582,26-8 784,-19-5 0,0-3 184,5 1 1,-1-2-21,-5-2 0,-3-2 169,-4-6 2131,7-1-2184,-13 1 530,6-14-530,-21 9-493,7-4-495,-20 16-2415,-6 10 0,1 4 3373,1 1 0,2 1 0,7 0 0,-4 2 0</inkml:trace>
  <inkml:trace contextRef="#ctx0" brushRef="#br0" timeOffset="362145">28088 15142 8245,'-1'-7'3276,"0"1"-248,1 6-2345,0 0 445,-18 81-2011,12-62 1,-1 0 879,-1 8 1,-1 5 0,0 0 0,0-6 200,-1-6 1,1-2-234,-5 10 0,1-2-66,3-7-22,0 2 8,9-19-151,2-5 17,2-2 33,3-5 4,15-15-29,0 3 0,2-1 372,-4 3 1,1 1-132,6-6 0,-1 1 73,5-1 5,-1 2 67,-5 8 0,1 2 23,3 2-70,9 0 188,-29 28-233,-5 2-53,-1 11-492,-7-6 1,-1 1-414,1-5 1,0 0 243,-2 4 0,-1 0-957,-1 2 268,6-12-1927,1-3 3163,2-2 0,0-5 0,0-1 0</inkml:trace>
  <inkml:trace contextRef="#ctx0" brushRef="#br0" timeOffset="363812">28607 15196 16083,'34'9'-217,"0"0"0,-1-1 0,2 0 0,-1 0-318,-8-2 0,0 0 1,-1-1-358,2 1 0,-1-1 0,-1 1 801,7 1 0,-5-1 718,-9 0-627,-7-2 1429,-4-1-231,-18 8-2150,-4 1 952,-1-1 0,-1 0-21,0 1 0,0-1-18,-1 2 0,-1 0-42,1 0 0,-2 1-696,0 3 0,-3 2 0,2 0-862,-4 4 1,1 1 1082,-5 4 1,3-1 0,3 0 0,16-17-1</inkml:trace>
  <inkml:trace contextRef="#ctx0" brushRef="#br0" timeOffset="364259">29304 15237 12820,'-1'8'696,"-19"16"1,-4 4-814,12-10 1,0 0-705,-5 3 0,-2 1 0,4-1 640,4-1 0,4-1-505,-2 11 850,6-10-391,0 2 1567,3-15-1004,0-2-92,2-8-238,2-2-6,4-6-130,4-4-87,5-5 0,2-2 118,-6 8 0,1-1-341,5-4 0,3-4 0,-2 4 409,-3 3 0,0 1-46,12-9 0,0 1 77,2 1 393,-9 9 1,-2 2-131,-6 4-109,-1 2 295,-13 8-79,0 4-272,0 4-1567,-1 13 0,0 3 1469,4 5 0,-4-7 0,0-3 0,5-8 0</inkml:trace>
  <inkml:trace contextRef="#ctx0" brushRef="#br0" timeOffset="364432">29782 15237 15125,'1'6'765,"1"-1"-1040,-2-5-3002,85-15 2730,-50 9 1,-5 1 0,4-1 0,-9 2 0,-11 1 0</inkml:trace>
  <inkml:trace contextRef="#ctx0" brushRef="#br0" timeOffset="364608">30342 15005 17326,'-11'23'83,"-1"1"1,1-1-1,-4 7 1,-1 0-1,-1 2-83,2-3 0,-1 1 0,0 0 0,1-3 0,-4 7 0,0-1 0,5-4 0,1 0 0,-1-1 0</inkml:trace>
  <inkml:trace contextRef="#ctx0" brushRef="#br0" timeOffset="367927">27637 16918 11647,'7'5'3131,"-2"-1"-899,-5-4-2196,0 0 141,5 8 69,-3-4 241,-5 27-459,-10-1 0,-4 1-1667,4-4 1,0 0 1571,-1-1 1,0 0 0,1-2 63,1-4 1,2-3-7,-8 16-235,8-12 1,1-2-435,-1 2-2013,0 2 2224,9-19 164,2-4-105,8-4-116,8-7 0,4-3 418,-1 0 1,2-2 0,1 1 833,7-7 0,0 1-612,-8 5 1,1 0 0,-4 2 267,10-4 44,-3 4-232,-6 5 381,-1 4 50,-8 17 2303,-2 0-2876,-9 26-1183,-8-11 1,-3 0-459,5-3 1,-1-2 574,-5 4 1,2-3-1940,1-4 3327,7-10 1,0-5-1,2-1 1</inkml:trace>
  <inkml:trace contextRef="#ctx0" brushRef="#br0" timeOffset="368064">27965 17205 12927,'5'4'3108,"-1"-2"-3113,-4-2-1420,49-19-214,-20 10 1,3-1-1,4-3 1,0-1 982,-1 2 1,-5 3-1,-16 4 1,-1-1 0</inkml:trace>
  <inkml:trace contextRef="#ctx0" brushRef="#br0" timeOffset="368230">28443 16973 15011,'7'5'1859,"-2"-2"-574,-5-3-1573,-55 100-384,42-76 1,2-1 0,-2 2-75,-3 5 1,-2 2-1,0 1 1,2-4 745,1 0 0,1-3 0,3-5 0,1-2 0,-6 7 0</inkml:trace>
  <inkml:trace contextRef="#ctx0" brushRef="#br0" timeOffset="368460">27555 16836 15302,'0'-5'14,"-1"1"28,16-2 0,16 2 0,9-1 0,0 0 0,-8 1-1135,-5 1 1,-4 0 0,5-1 563,2-1 0,5 1 1,2-2-1,1 1 0,-2 0 1,-6 1 423,1 0 1,-3 0-1,-1 1-138,0 0 1,1 0-1,1-1 243,1 0 0,3 0 0,-1-1 0,-4 1 0,0 1 0,-1-1 0,11-1 0,0-1 0</inkml:trace>
  <inkml:trace contextRef="#ctx0" brushRef="#br0" timeOffset="368809">28156 16330 15520,'-7'2'750,"-15"11"1,-4 5-610,5 0 1,0 2-1781,-7 3 1,0 1 471,6-3 1,4-2 973,5-1 1201,3-5-2276,2-3 186,6-10 818,5-4 12,7-12 3,3 0 0,4-3 188,2-1 0,2-1 1,3 0 1108,4-2 0,2-1 1,-1 1-788,-5 3 0,-2-1 1,2 4 5,12-4 0,-6 6 165,-15 10-43,4 3 34,-10 5 39,-4 15 0,-4 4-488,-4 6-568,1 0 0,-3 1-257,-10 4-788,3-11 1,0 0 982,1-4 1,2-2-1,-8 13 1,9-15 0</inkml:trace>
  <inkml:trace contextRef="#ctx0" brushRef="#br0" timeOffset="369751">28867 16645 7915,'21'-4'301,"5"-2"0,3 0-770,-3 0 1,1 1 0,-3-1 0,0 0 0,-2 2 0,0 1 0</inkml:trace>
  <inkml:trace contextRef="#ctx0" brushRef="#br0" timeOffset="369960">28785 16863 9911,'7'4'1672,"-1"-1"-1672,-6-3 0,0 0-1773,92-30 1773,-59 19 0,0-1 0,2 1 0,1-1 0,-4 2 0,-10 2 0,-1 1 0</inkml:trace>
  <inkml:trace contextRef="#ctx0" brushRef="#br0" timeOffset="370177">29741 16481 15352,'7'7'123,"-1"-2"-176,-6-5-3224,-85 156 1638,68-125 1,1 1 1273,1-4 1,-4 7 0,-1 3 0,0-1 0,2-4 0,6-9 0,-3 8 0,-1 1 0</inkml:trace>
  <inkml:trace contextRef="#ctx0" brushRef="#br0" timeOffset="376163">29673 17109 11230,'3'4'-45,"-1"-2"1277,-2-2 1815,-98 95-4686,79-81 1,-1 1 1581,-2 4 0,-5 4 0,-2 3 1,2-4-1,4-7 34,0-6 1,1-5-745,-12 3 0,0-2 767,-2-1 184,13-5 1,6-2-348,13-4 642,9-16 210,16 0-527,-1 0 1855,12 7-1897,-8 23 1,3 5-131,-2-2 1,1 0 0,0 1-232,-1 0 1,0 1 0,0 0 263,2 0 1,0-1-1,-3-1 30,-3-3 1,1-3-112,4-3 1,4-1 0,-1-3 44,4-6 1,0-2 12,-6 5 0,0 0 0,-3-2 58,0-7 1,-7 0-6,-3-3-53,-5 2-117,-8-13-1522,-16 15 1,-5 1 1485,5 0 0,-2 1 114,-13 2 0,-3 4 287,-4 3 1,-3 3-700,5 1 1,-3 3 0,0 0 450,9-1 0,-2 1 0,1 0 0,2 0 0,-3 0 0,2 0 0,2 1 0,3 1 0,0 0 0</inkml:trace>
  <inkml:trace contextRef="#ctx0" brushRef="#br0" timeOffset="380667">27405 17588 2210,'-26'-9'922,"1"0"0,7 1 0,0 0-175,-14-4 1,-6-1 0,3-1-403,5 0 1,-1-3 92,4 2 0,-3-3 1,0-1-1,0-3-215,3 0 0,1-1 0,-1-3 0,1-1 0,-1-1-315,6 2 0,-1-1 1,0-2-1,0-1 0,1 0 1,0 1-1,1 0 57,-2 0 0,1 0 0,1 0 0,0 0 0,1-1 0,2 0 2,1-1 1,1-2 0,1 1 0,1-1 0,3 2 0,2 3-57,0-9 0,5 4 1,2-1-71,0 0 0,3 0 0,6-3 27,1 8 1,4-4-1,3-1 1,2 0-1,1 0 1,3 3 133,1 2 1,3 2 0,2 0 0,1 1 0,1 0 0,0-1-1,-2 1-106,0-1 1,-2-1 0,1 0 0,-1 1 0,2 0 0,0 2 0,2 2 91,1 1 0,2 1 1,0 1-1,2 1 1,-1 2-1,1 2 1,-2 3 31,2 2 0,-2 3 0,1 2 0,0 2 0,0 0 0,1 1 24,2-1 0,0 1 1,-1 0-1,3 3 0,1 1 1,3 4-70,-12-1 0,2 3 1,3 1-1,0 1 1,2 2-1,1 0 1,0 1-1,-1 0 1,0 1-1,-1-1 1,-1-1-1,-2 1 1,-3-2 6,5 1 0,-3 0 0,-2-1 0,0 0 0,-1 0 1,0 2-1,1 1 0,1 1 12,-1 1 0,3 0 0,0 3 0,2 0 0,0 1 1,-1 0-1,-2 0 0,-1 1 0,-3-1 0,-3 0 1,-5-2-32,5 9 1,-7-1-1,-4 2 1,-1 4-45,-4-4 0,0 4 0,-1 2 0,-2 2 1,-2 0-1,-3 0 0,-2-1 28,-5 1 1,-2 1 0,-4-1-1,-2 1 1,-1 0 0,0 0-1,-1 0 111,3-4 0,0 1 0,-1 0 1,-1 0-1,0 0 0,-1-1 0,-1 0 1,-1-2-1,-1-1-7,-3 0 1,-1 0-1,-1-2 1,-1 0-1,-1-2 1,-1-1-1,1-2 1,-1-1 52,-4 2 0,1-3 0,-2-1 0,0-3 0,-2 0 0,-2-2 197,3-2 0,-2-2 1,-1-1-1,-1 0 1,-1-2-1,-1-1 0,-1 0 1,-1-1-177,5-2 1,-2-1 0,-1-1 0,-1-1-1,0-1 1,-1 0 0,0 0 0,0 0-1,1 0 1,1 1 0,0 0-182,1 0 1,1 1 0,1 1 0,0-1-1,0 1 1,0-1 0,0-1 0,-1 0-1,0-1 1,-1-2-25,1 0 1,-1 0 0,-1-1 0,0-1 0,-1 0 0,0-1 0,0-1 0,2 0 0,0-1 0,3 0 0,1-1 0,3-1-444,-10-5 0,4-1 0,2-2 1,3-1-1,0-1 0,1-2-24,0-4 1,1-1 0,1-3 0,1 0 0,2 0 0,1 2 229,-1-1 0,1 1 0,1 0 0,4 0 0,4 0 0,3-13 1,6-1-1,4 9 0,8 2 0</inkml:trace>
  <inkml:trace contextRef="#ctx0" brushRef="#br0" timeOffset="384018">22664 16399 4186,'-25'-17'402,"1"0"0,-1 1 1,1-1-1,-3-2 1,2 1-1,0-2-427,2 2 1,1-1-1,-1 0 1,2-1 24,-3-1 0,2 0 0,-1-7 280,6 3 0,-1-7 0,-1-3 0,-1-3 0,1 0 0,1 0 0,1 2 0,2 4-757,1 0 0,2 3 0,1 1 0,0-2 0,-1-3 459,1 3 1,-1-3 0,-1-3 0,0-1 0,1-1 0,1 2 0,2 0 0,3 3 0,3 4 207,4-8 0,6 4 1,3 1-1,0 0-251,1-3 0,1 0 0,2 0 1,6-4-149,-5 13 0,2-2 0,3-2 0,2-1 0,1-1 0,0 1 0,1 0 1,-1 0-1,-1 2 0,-1 2 123,2-3 0,-2 3 1,0 0-1,0 1 1,1 0-1,2-1 1,3-3-36,-5 7 1,2-2 0,1-1 0,1-1 0,2-1 0,0 0 0,1-1 0,0 1 0,0 0 0,0 1 0,-1 2 0,-1 0 0,-1 2 0,-1 2 120,9-6 0,-3 3 0,0 2 0,-1 1 0,0 1 0,2-1 0,1 0 9,-5 2 0,2 0 0,0-1 1,1 0-1,1 1 0,-1-1 0,1 1 1,-1 2-1,-1 0 0,-1 1 13,3 0 0,-1 0 0,-2 2 0,1 1 0,1 0 0,3 1 0,4 1-69,-8 3 0,4 0 0,2 0 0,1 1 0,2 1 0,2-1 0,-1 1 0,1 0 0,0 1 0,-1 0 0,-1 0 1,-1 0-1,-2 1 0,-3 0 73,7-1 0,-3 0 0,-2 0 1,-2 1-1,1 1 0,2 0 0,2 1 1,4 2 16,-11 0 1,2 1 0,3 0 0,1 0 0,2 1 0,1 0 0,0 1 0,2 0-1,-1 0 1,0 1 0,0 0 0,-1 0 0,-1 1 0,-2 0 0,-1 0 0,-3 0-1,-2 1 1,-3 0-31,9 4 0,-4 0 0,-3 0 1,-2 1-1,0 2 0,1 1 1,3 3 4,-2-2 0,3 1 0,1 2 0,1 0 0,0 2 0,0 1 0,0 1 0,-3 1 0,-1 1 0,-3 1 0,-4 1-12,-3 3 1,-2 2-1,-3 1 1,-2 2-1,-1 0 1,-2 1-1,0 0 1,0 0-1,1-1 1,0-1-20,2 2 0,1 0 1,0-1-1,-1 0 1,0 0-1,-2 1 1,-1 2-1,-3 3-1,-3-8 0,-1 3 0,0 1 0,-2 1 0,-1 2 0,0 0 0,-1 0 0,-1 0 0,0-1 0,-1-1 0,0-2 0,-1-1 0,0-2-76,-2 6 0,-1-2 1,-1-2-1,-1-1 1,0-1-1,-2 2 1,1 1 5,-1-1 0,0 1 0,-1 2 0,0-1 0,-1 1 0,0-1 0,0-1 0,-1-1 0,0-1 49,-1 0 1,0-2 0,-1-1 0,0 0 0,-1-1 0,0-1 0,0 1-58,0 0 1,1-1 0,0 0 0,-2-1 0,0 1-1,-4 1 1,-2 0 133,2-4 1,-3 0 0,-3 2 0,-1 0 0,-2 0 0,-1 1 0,0 0 0,-1-1 0,1 0 0,0-1 0,1-1 0,2-2 0,2-1 100,-4 2 1,4-1-1,0-2 1,1-1-1,-1 0 1,0 0-1,-3 0 1,-4 2 24,6-5 0,-2 2 1,-2 1-1,-2 0 0,-2 1 1,0 0-1,-1 0 0,0-1 1,0 0-1,1-1 1,0 0-1,2-3 0,1 0 1,2-3-1,2-2-12,-11 3 1,3-3-1,3-4 1,-1-1-1,-1 0 1,-4 0-11,5 0 0,-2 0 1,-1-1-1,-2 0 1,-1 0-1,0 0 1,-1-1-1,2-1 1,0 0-1,1-2-82,0 0 0,0-1 0,1-1 0,0 0 0,1-1 0,-1 0 1,0-1-1,1 1 0,-1 0-54,-1 0 0,1 0 0,0 0 0,-1 0 0,1 0 0,0-1 0,0 1 0,0-2 0,0 0-10,1 0 0,0-1 0,0-1 0,0 1 0,1-1 0,0-1 0,0 1 0,2-1 0,1 0-130,-5-2 0,2 1 1,1-1-1,0-1 1,0-1-1,-2-1 4,1 0 0,0-2 0,-2 0 0,0-2 0,0 0 0,1 0 0,1 1 0,1-1 33,3 2 1,1 0 0,1 0-1,1 0 1,-1 0 0,0-3 0,-2-1-16,2 1 1,-2-1 0,-1-1-1,0-1 1,-1-1 0,1-1-1,1-1 1,1-1 0,2 0-1,3-2-212,1-2 1,1 0 0,2-2 0,1-1 0,1-1 0,2 0 0,1-2 0,0 0 0,2 0 151,1 0 1,2-2-1,1-1 1,1 0-1,1-1 1,0 0-1,2 0 1,-1 0-1,1 1 1,1 1 167,-2-2 0,0-1 0,0 1 0,1 1 0,2 0 0,1 0 0,3 0 0,3 1 0,4 0 0,3-1 0,3-1 0,2 1 0,0 2 0,0 2 0,-1 5 0,-2 4 0,6-10 0,0 8 0,5-2 0,0-1 0</inkml:trace>
  <inkml:trace contextRef="#ctx0" brushRef="#br0" timeOffset="385850">23538 4646 4343,'-23'-26'-4,"0"-1"0,-1 1 1,1-1-1,1-1 1,-1 0-1,2 0 1,1 0-413,4 1 0,1 1 0,2-1 1,-1-1 46,0-4 0,0-2 0,1 0 0,1-1 232,2 5 0,2-1 1,0 0-1,1-1 1,0 0 136,1-2 0,0-1 0,1-1 0,2 1 0,0-1 1,2-1 1,1 0 0,1 0 0,2-2-1,2-1 112,0 9 1,2-2-1,2-1 1,0-1 0,1 0-1,1 0 1,0 0 0,0 1-1,0 2-74,1-4 0,1 1 0,1 1 1,0 0-1,0 0 0,2-1 1,1-1 78,-2 5 0,0-2 0,2 0 0,0-1 0,1 0 1,0 0-1,1 0 0,-1 2 0,1 0 0,0 2-68,2-2 0,1 1 0,0 1 0,0 1 0,0 1 0,1 0 1,1 0-1,0-1-13,-2 3 0,1 0 1,1 0-1,-1 0 0,2 0 1,-1 1-1,1-1 0,0 1 1,0 0 4,1-1 0,0 1 0,0 0 1,1 0-1,0 0 0,0 0 1,1 1-1,0 0 0,1 0-23,-2 3 0,-1-1 0,0 1 0,1 0 0,0 1 0,1-1 0,1 1 1,1 0-1,2-1 0,3 1 17,-8 5 0,3-1 0,1 0 1,0 0-1,2 0 0,1-1 0,1 1 1,0 1-1,1-1 0,0 0 0,1 1 1,-1 0-1,1 1 0,-1-1 0,0 2 1,0 0-1,-1 0 0,-1 2-64,4-2 1,-1 2 0,0 0 0,0 1 0,0 1 0,0 0 0,0 1 0,0-1 0,0 1 0,1 0 0,-1 1 0,1-1 0,0 0 0,1-1 0,0 1 24,-3 0 0,1-1 0,-1 0 0,2-1 0,-1 0 0,1 1 0,0-1 0,1 0 0,-1 1 0,0 0 0,1 0 1,-1 2-1,0-1 0,0 2 0,0 1 0,-1 1 0,0 1 0,0 1-1,1 1 1,1 2-1,0 1 1,0 1-1,0 1 1,0 0-1,0 2 1,-1 0-1,0 1 1,0 0-1,-2 0 1,0 1-1,-1 0 1,-1 0 0,-1 0-1,-1-1 4,7 4 0,-2 0 0,-1 0 0,-3 2 0,0-1 0,0 1 0,0 1 0,1 1 0,1 1 0,-2-1 1,2 1 0,1 0 0,0 1 0,0 1-1,0 1 1,-1-1 0,-1 1 0,-1 1 0,-2-1-1,-2 1 7,2 2 1,-2-1 0,-3 0 0,0 0 0,-1 2-1,0 2 1,-1 2 0,1 2 7,-5-3 1,-1 2-1,1 2 1,0 1 0,0 2-1,-1 2 1,0-1 0,0 1-1,0 1 1,-1-2 0,-1 1-1,0-2 1,-2-1-1,0-1-3,3 4 0,-1-2 0,-1-1 0,-1-1 1,-1 0-1,-1 1 0,0 2 0,-1 3 1,0 3 35,-5-10 1,0 2-1,0 2 1,0 1 0,0 2-1,-1 1 1,0 2-1,0 0 1,-1 0 0,0 1-1,-1 0 1,1-1 0,-2 1-1,0-2 1,0 0-1,-1-2 1,-1-1 0,0-1-1,-1-2 1,-1-3-16,-1 12 0,-1-4 0,-1-2 0,-1-2 0,-1-1 0,-2 1 0,-1 0 0,-1 3 0,-1 2-26,2-8 1,0 2 0,-1 1 0,-1 1 0,0 1 0,-1 1 0,0 0 0,-2 0 0,1 1 0,-2-1 0,0 0 0,-1 0-1,-1-2 1,-1 0 0,0-2 0,-2-1 0,0-2 30,-2 0 0,-1-2 0,-2-1 0,-1-1 0,-1-1 0,0 0 0,-2-1 0,0-1 0,0 0 0,0 0 0,-1 0 0,1-1 0,0 0 0,0 0 0,2 1 0,0-1-7,-3 4 1,1-1 0,1 0-1,-1 0 1,1-1 0,0 1-1,0-1 1,0 0 0,-1-1-1,0 0 1,-1 0 0,-1 0-1,-1-1-18,3-2 0,0 0 1,-2-1-1,0 1 0,0-1 1,-1 0-1,0 0 0,0 0 1,-1-1-1,0 0 0,0-1 1,1 0-1,-1-1 0,1-1 1,0 0-1,0-2 10,-3 2 0,0-2 0,0-1 0,0 0 0,-1-1 0,1-1 0,0 0 0,0-1 0,1 0 0,0 0 1,0 0-1,0 0 0,1 0-30,-4 1 0,1 0 0,1-1 0,0 0 0,1 0 0,-1 0 0,0-1 0,0 1 0,-2-1 0,0 1-25,2-1 1,0 0-1,-2 0 1,0 0-1,-1 0 1,0 0 0,0 0-1,0 0 1,1-1-1,-1 0 1,2 0-1,1-1 1,0 0-75,-5 1 1,1-1 0,2-1 0,0 1 0,1-2 0,-1 1 0,-1-1 0,0 0 0,-2 1-169,4-2 1,-2 1 0,0-1 0,-1 0 0,0 0 0,-1 0 0,1 0 0,-1 0 0,1-1 0,0 0 0,0 0 0,2 0 183,0-1 1,0 0 0,1 0 0,0-1 0,0 1 0,0-1-1,1 0 1,0 0 0,0 0 0,1 0 0,0 1 0,-3 0 0,0 0-1,1 0 1,-1 0 0,2 0 0,0 0 0,1 0 0,2-1-1,2 0 1,-4-3 0,0 1 0,1 0 0,-1-1 0,1 1 0</inkml:trace>
  <inkml:trace contextRef="#ctx0" brushRef="#br0" timeOffset="471007">19427 9580 10603,'0'3'619,"1"0"827,27-1 1,11-3-2787,-20 2 0,1 0 1447,10 0 0,5 0 1,-1 1 43,-1 0 0,-1 2 0,0-1-92,-5 0 1,-1 0 0,5 0 19,1 1 1,5 0 0,3 1 0,1 0 0,0 0 0,-3-1-496,-4 0 1,-1-1 0,0 1 0,0-1-1,1 1 1,0 0 409,0-1 1,0 1 0,1 0 0,0 0 0,0-1 0,0 1 0,-1-1-149,2 0 1,-1 0 0,0 0 0,0 0 0,0-1 0,1 0 135,1 0 0,1-1 0,0 0 1,-1 0-1,1 0 0,-2 0 19,1-1 0,-1 1 0,-1 0 1,3 0-1,4-1 6,-11 0 0,4-1 1,3 1-1,0-1 1,3 1-1,-1-1 0,0 0 1,0 0-1,-2 0 1,-2 0-1,-3 0-213,8 0 0,-4-1 0,-2 1 1,0-1-1,1 0 0,3 0 206,-6 1 0,2-1 0,1 0 0,1 0 0,1 0 0,-1 0 0,0 0 0,-2 0 0,-1-1 0,-3 1-102,11-2 1,-4 0 0,-1 0-1,-1-1 1,1 0 107,1 1 1,-1-2 0,1 1 0,-1 0 0,1-1 82,-3 1 0,0-1 0,0 1 0,2-2 1,5-1-88,-12 1 1,3-1-1,2-1 1,2 0-1,1-1 1,1-1 0,0 0-1,0 0 1,-1 0-1,-1 0 1,-2 1-1,-3 0-1,7-3 0,-2 0 0,-2 1 1,-1-1-1,0 0 0,2 0 1,2-1 6,-5 2 0,3 0 0,1 0 0,2-1 0,0 0 1,0 0-1,-1 0 0,-2 0 0,-2 0 0,-3 0 0,-4 0 104,5-4 0,-4 0 1,-3 0-1,-2-1 0,0-1-112,2-6 0,-2-1 0,-2-1 0,-2 1-3,2-2 0,-2 1 1,-3-5-32,-4 3 0,0-5 0,0-2 0,-3-2 0,-2 1 0,-3 3 12,-4 0 0,-4 2 0,-2 0 0,0 0 0,-1-2 21,3 2 0,0-2 0,-1 0 0,-1 0 1,-1 1-1,-3 2-99,-4-1 1,-4 1 0,-1 1 0,-1 2-1,-1 2 89,-2-1 0,-2 2 0,0 1 0,-2 1-9,3 3 0,0 1 1,-1 0-1,-1 0 1,-1 1 1,-1-1 1,1 1-1,-2 0 1,-2 0 0,-4 0-29,7 5 0,-2 0 1,-2-1-1,-2 0 0,-2 0 1,0 0-1,-1 1 0,0 0 1,0 0-1,0 1 1,1 1 69,2 0 1,-1 1 0,0 1 0,1 0 0,-1 1 0,0 0 0,-1 0 0,1 0 0,-1 0 0,-1-1 0,0 1 21,2 0 1,-1-1 0,-1 0 0,0 0 0,-1-1 0,1 1 0,-1 0 0,0 1 0,0-1 0,1 2 0,0-1 0,0 2 0,1 0-6,-1 1 1,-1 0 0,1 0 0,1 1 0,0 1-1,-1 0 1,1 1 0,0 0 0,-1 1 0,0 0 0,0 1-17,1 1 0,-1 0 0,0 1 0,-1 1 1,0 1-1,1-1 0,-1 2 0,1-1 0,0 0 1,1 1-1,0-1 0,1 1-18,-1-1 0,2 0 0,1 0 0,0 0 0,0 0 0,0 1 0,-1 0 0,-1 1 0,-2 1 0,-2 1 6,8-1 0,0 1 0,-3 0 0,0 0 0,-1 1 0,-1 0 0,-1 1 0,-1 0 0,1 1 0,-2 0 0,1 0 0,-1 1 0,1-1 0,0 1 0,0 0 0,1 0 0,0 1 0,2-1 0,0 0 0,1 1 48,-3 1 1,0 1 0,2 0 0,-1 0 0,1 1 0,1-1 0,0 2 0,0-1 0,0 0 0,0 1 0,1-1 0,-1 1 0,0-1 0,0 1 0,0-1 0,0 0-33,-1 0 0,0-1 0,-1 1 1,1 0-1,-1 0 0,0-1 1,1 1-1,-1 0 0,1 0 0,0 0 1,0-1-1,1 2 0,0-1 1,1 0-1,1 1 0,1-1-8,-4 4 1,-1-2-1,1 1 1,0 0-1,0 0 1,2 1-1,0-1 1,2 1-1,1 1 1,2 0-1,3 1 1,1 2 23,-3 5 1,1 3 0,2 0 0,3 2 0,3-1 0,3 0 0,5 0 0,5-3-46,7 6 1,10-1-1,5-1 1,1 0-1,-4 2 9,-5 1 0,-3 4 0,-1 0 0,3-1 0,4-4 0,7-6-9,4-11 0,5-3 0,3-3 0,3-2 0,2-2 0,1-1 0,-2-1 0,-2-1 6,1 0 0,-1-2 1,0-1-1,0-1 1,0-1-1,1 0 0,0 0-6,-1 0 0,-1 0 0,0 0 0,1 0 0,0-1 0,2 0 0,1 0 0,2-1-24,-6 0 1,2 0 0,0-1 0,1 0 0,0 0-1,2 0 1,0-1 0,2 1 0,0-1 0,2-1-1,1 1 1,1-1 0,1 0 23,-13 1 0,1 0 0,2 0 0,0 0 0,2-1 0,0 0 0,2 0 0,0 0 0,1-1 0,0 1 0,1-1 0,0 1 0,0-1 0,0 0 0,1 1 0,-1-1 0,0 0 0,0 1 0,-1-1 0,0 0 0,0 1 0,-1-1 0,-1 1 0,-1 0 0,-1 0 0,-1 0 0,0 0 0,-3 1 0,10-2 0,-2 1 0,-1 0 0,-2 0 0,-1 1 0,0-1 0,-1 1 0,-1-1 0,1 1 0,0-1 0,0 0 0,1 0 0,1 0 0,2 0 0,1 0 0,-2-1 0,0 0 0,0 1 0,0-1 0,0 0 0,0 0 0,1 1 0,-1-1 0,0 0 0,0 0 0,0 1 0,0-1 0,0 0 0,0 1 0,1-1 0,-1 0 0,0 0 0,0 1 0,0-1 0,0 0 0,0 0 0,0 1 0</inkml:trace>
  <inkml:trace contextRef="#ctx0" brushRef="#br0" timeOffset="477313">23074 7666 16520,'-31'19'94,"0"-1"1,0 1 0,0-1 0,0 0 0,0 1 0,0-1 0,0 1 0,0-1 0,0 1 0,0-1-1,0 0 1,-3 3 0,3-2 0,1-2 0,0 1 0,0 1 0,-1 1 0,-4 2-348,7-3 1,-2 1 0,-1 1 0,-2 2 0,-1 0 0,0 0 0,0 1 0,0 0 0,0 0 0,2-1 0,1 0 0,2-2 0,2 0-59,-6 4 0,3-1 0,1-1 0,2-1 0,0 1 1,0-1-1,-1 2 176,-1 0 1,0 0 0,0 0-1,-1 1 1,1-1 0,0 1-1,0-1 139,1 0 0,0 0 0,1 0 0,-1-1 0,-1 2 0,-1 1 0,-2 1-38,8-6 0,-1 0 0,-1 2 1,0 0-1,-2 0 0,0 1 0,0 1 1,-1-1-1,1 1 0,-1-1 0,1 0 1,0-1-1,1 0-21,-1 1 1,-1-1 0,1 0 0,0 0 0,0 0 0,0 0 0,-1 0 0,1-1 0,0 1 0,0 0-1,0-1 1,0 1-63,0 1 1,-1-1-1,1 1 1,-1-1-1,1 1 1,-1 0-1,1 0 1,0-1 0,0 0-1,0-1 1,1 0-1,-1 0 32,-4 2 0,-1 1 0,0 0 0,0 0 0,1-2 0,2 0 1,1-3-1,2-1 0,3-2 220,-9 6 0,6-5 0,-2-1-708,-7 7 1,-1 0 0,9-16-2705,5-34 2980,21-10 0,6-4 1,1 11-1,3 0 0,4-7 1,0 1-1</inkml:trace>
  <inkml:trace contextRef="#ctx0" brushRef="#br0" timeOffset="477477">20287 8131 14451,'30'19'430,"-1"-1"0,1 1 0,-6-4 0,-2-1 0,5 3-899,-1-2 1,4 3 0,3 1 0,2 0 0,0 1 0,-2-1 0,-1-2 154,1 2 1,-3-2 0,0-1 0,2 2 0,4 1 320,-7-3 0,1 0 0,2 0 0,1 2 0,1 0 0,1 0 0,1 2 0,1 0 0,0 0 0,1 2-160,-9-5 1,1 1 0,1 0 0,1 2 0,1-1 0,0 2 0,0-1 0,1 1 0,0 0-1,-1 0 1,1 0 0,0 0 0,-1 0 0,-1-1 0,0 0 0,-1-1 0,-1 0 62,3 1 0,-2-1 1,0 0-1,-1-1 1,0 0-1,-1 0 0,0-1 1,1 1-1,0 1 1,0-1-1,0 1 1,1 1-1,2 0-100,-3 0 1,1 0 0,1 0-1,0 2 1,2-1 0,-1 1 0,1 0-1,0 1 1,0-1 0,-1 0 0,0 1-1,0-1 1,-1-1 0,-1 0 0,-1 0-1,-1-1 1,-2-1 189,7 6 0,-1-1 0,-1-1 0,-1 1 0,-1-2 0,-1 0 0,-2 0 0,0-2 0,-1 0 0,-1-1 0,6 4 0,-3-2 0,-2-1 0,1 0 0,0 1 0,1 0 0,0 1 0,0-1 0,0 0 0,-1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8T03:51:19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15943 3772 11583,'5'1'1910,"-2"1"-759,-3-2-73,16 7-689,-5 0 45,12 8-171,-7-2-176,0 3-84,1 1-3280,0 0 2988,8 11-125,-6-8-289,-2-3 0,-1-1-444,3 1-534,4 3-274,-8-10-158,-4-2 2113,-2-4 0,-5-2 0,-1-2 0</inkml:trace>
  <inkml:trace contextRef="#ctx0" brushRef="#br0" timeOffset="177">16271 3744 11546,'4'7'2247,"0"-2"-1629,-4-5 508,-40 31-2715,18-13 1588,1 0 0,-5 4 0,3-3-30,6-3 1,1-1-73,-12 10 1,-1 3-1537,3 1 1,2-1 1091,3-5 1,2-1 0,1 0 0,4-4 0,7-7 0</inkml:trace>
  <inkml:trace contextRef="#ctx0" brushRef="#br0" timeOffset="402">16448 4100 12624,'-6'24'-128,"0"0"0,0-2 1,1-2-1262,1-4-1888,0 3 2457,1-8 1,2-2 0,0-7 0</inkml:trace>
  <inkml:trace contextRef="#ctx0" brushRef="#br0" timeOffset="721">17309 3621 10082,'3'1'2229,"0"0"-954,-3-1-2718,-31 42 1675,11-17-193,5-5 0,-1 2 1,0-2-15,1-1 0,1-1-25,0 0 0,0 0-35,-1 1 0,1-1-16,1-1 1,-1 1-1589,2-2 1,0 0 944,-9 12-446,3-4 1310,-3 2 0,11-14 1,-2 1-1</inkml:trace>
  <inkml:trace contextRef="#ctx0" brushRef="#br0" timeOffset="885">17009 3744 12725,'1'4'995,"1"-2"-522,-2-2-599,20 35-1576,-8-17 1446,2 5 0,2 1-1064,-2-10 1,0-1-458,8 7 1777,5 1 0,-16-13 0,-4-4 0</inkml:trace>
  <inkml:trace contextRef="#ctx0" brushRef="#br0" timeOffset="1172">17432 3949 12748,'5'7'1297,"-2"-1"-1342,-3-6-229,0 0 274,20 30-3277,-15-18 3009,5 9 1,-3 0 437,-13-8 869,-5 4-762,-2-5 126,0-1-92,0-1-148,2-2-163,3-2-381,4-1 42,9-1 3507,2-2-3580,7-3-83,-2-3-225,1-5 720,1-6 0,0-2 0,-3 6 0,9-17 0</inkml:trace>
  <inkml:trace contextRef="#ctx0" brushRef="#br0" timeOffset="1302">17856 3867 13695,'6'4'621,"0"0"-1197,-6-4-517,0 0 1,0 0 0</inkml:trace>
  <inkml:trace contextRef="#ctx0" brushRef="#br0" timeOffset="1434">18224 3908 8706,'2'5'-1134,"-1"-2"397,-1-3 1,0 0 0</inkml:trace>
  <inkml:trace contextRef="#ctx0" brushRef="#br0" timeOffset="1572">18580 3895 12630,'11'0'-591,"-2"1"-753,-9-1 801,0 0 0,0 0 0</inkml:trace>
  <inkml:trace contextRef="#ctx0" brushRef="#br0" timeOffset="1719">19003 3840 13072,'5'0'897,"-1"1"-1726,-4-1 0,0 0 0</inkml:trace>
  <inkml:trace contextRef="#ctx0" brushRef="#br0" timeOffset="2201">20096 3649 12092,'3'3'3276,"-1"0"-2695,-2-3-741,-57 55-173,38-38 1,0 0 0,-2 1-761,-5 7 1,-2 1 0,1-1-1,6-6 1,0-1 0,3-2-1299,-11 7-886,5-3 2991,-3-3 0,16-9 0,-2-2 0</inkml:trace>
  <inkml:trace contextRef="#ctx0" brushRef="#br0" timeOffset="2355">19686 3731 12596,'7'5'2874,"-2"-1"-2852,11 15 1,1 4-3300,-5 4 2730,4-8 1,3 3 0,-2-1 479,-7-3 0,0 0-917,12 7 1,3-1 246,-9-6 1,0-1-807,5 4 1,1-1 1542,-1-7 0,-3-2 0,1 1 0,3-1 0</inkml:trace>
  <inkml:trace contextRef="#ctx0" brushRef="#br0" timeOffset="2713">20301 4072 10159,'3'3'1882,"0"0"-699,-3-3-1281,-26 37 9,16-21 100,-7 9 0,1 1-1689,6-6 1151,2-6-474,6-9 584,21-29 75,0 6 0,3 0-27,-3-1 1,2 1 354,4-1 0,1 3 46,-4 6 1,-1 3 273,11-3 327,-6 4 0,-3 5 1481,-4 14-1545,-1-1-130,-25 18-439,-1-14-2812,-10 15 2812,4-17 0,3 3 0,4-13 0</inkml:trace>
  <inkml:trace contextRef="#ctx0" brushRef="#br0" timeOffset="3668">22664 3649 11191,'3'1'2319,"0"0"-1502,-3-1-520,-25 35-327,10-11 0,-2 2 1,0 1-532,3-5 1,-1-1 0,0 2 466,-5 10 1,-1 1 0,4-5 129,-1 0-1050,7-8 0,0-2-1293,2-3 492,0 1 1815,3-13 0,4-2 0,-1-2 0</inkml:trace>
  <inkml:trace contextRef="#ctx0" brushRef="#br0" timeOffset="3870">22405 3690 11518,'4'-3'3168,"-1"0"-1967,-3 3-834,36 31-364,-16-12-42,1 2 1,5 4 0,0-1-1426,2 2 0,-1-1 1196,0 2 1,0-2-68,-2-4 1,-3-3-266,-3-3-812,-3-5-1715,-4-3 3127,-7-10 0,-2 2 0,-3-5 0</inkml:trace>
  <inkml:trace contextRef="#ctx0" brushRef="#br0" timeOffset="4035">22323 3539 13327,'-1'-3'2482,"1"0"-688,0 3-1626,68-21-681,-39 15 1,1 0 0,1-1-581,3-1 1,0-1 0,-1 1-1,-2 2 1,0 1 0,-6 1 431,0 3 1,-14 1-1,-2 0 1</inkml:trace>
  <inkml:trace contextRef="#ctx0" brushRef="#br0" timeOffset="7621">22418 3485 11261,'4'6'733,"-1"-1"-666,15-11 1,10-10-1,-2 4-213,7 7-805,-2-2 1,8-2 0,-8 8 569,0 22-264,-8 2 0,-5 7 751,-13 1 1,-6 5 0,-1-3 192,4-2 1,-3 0-596,-5 1 1,-3 1-1,-3-8 834,-15-6 80,1-7 1,-4-3-318,2-4 1,0-1-280,-1 1 0,1-3 483,6-2 1,3-5-747,1-13-70,12 0 0,3-3 291,9-11 0,2 0-430,-1 3 0,2 2 450,7-3 0,3 4-47,4 3 13,0 5 3,-1 12 0,1 3 96,6 5 6,-1 9 1,-3 6 467,-12-2 0,-2 3-480,3 8 0,-1 2-41,-6-3 1,-3-1 21,0 2 1,-1 0-944,0-1-1,-3 0 1523,-6 8 0,-2-2-366,1-8 1,-2-1-326,-4-1 0,-4 2 0,-1-4 125,1-2 0,-2-2-22,-7 4 0,-1-2-31,7-6 0,0-1-56,0-1 0,-1 0-143,2-2 0,-2 0-824,-7 1 0,-2-1 1023,1-4 0,-2 0 0,3 0 0,2 1 0,1 0 0,-5-3 0,0 0 0</inkml:trace>
  <inkml:trace contextRef="#ctx0" brushRef="#br0" timeOffset="8503">15820 3772 16430,'1'8'972,"17"25"-975,-1-8-585,-2-3 1,1 1 492,7 4 96,2 0-552,-2-9 1,4 0-1,-2-2 177,-6-4 1,-1-2-393,8 3 1,3 2-1,-6-8-894,-5-11 951,7-23 1,-17 15 0,2-12-1</inkml:trace>
  <inkml:trace contextRef="#ctx0" brushRef="#br0" timeOffset="8723">16271 3717 9956,'9'5'3276,"-2"-1"-78,-21 26-3169,2-7 167,1-1 0,-2 4 0,0-2-1031,-3 0 0,0-1 1000,-1 12 0,1 0 52,-2-7 0,0 0-36,5 1 0,0 2-43,-2-2 0,-1 2 0,-2 3-115,4-6 1,0 3-1,-2 1 1,1 0 0,1-1-68,-2 2 1,0-1-1,1 0 1,-1 1 13,0 3 0,-1 0 0,1 0 0,2-5-124,0 2 0,1-4-831,3-4 1,1-3-601,0 2 1717,-2-2 0,10-20 1,1-7-1</inkml:trace>
  <inkml:trace contextRef="#ctx0" brushRef="#br0" timeOffset="9170">16803 3772 10043,'-5'-3'3239,"1"1"-2328,4 2-679,43 12-33,-21-2-101,1 0 0,5 2 0,-5 1-670,-5-1 1,-2 2 561,4 2 1,3 2 0,-2 0-1139,-2-2 0,0 1 1081,6 4 0,-1 0-320,6 3 468,-4-5-866,-6-4-1276,-4-6 1171,-8-5-569,-2-7 1459,-6-15 0,0 9 0,-1-8 0</inkml:trace>
  <inkml:trace contextRef="#ctx0" brushRef="#br0" timeOffset="9388">17295 3690 14409,'-4'-6'1478,"1"2"-3117,-8 17 1,-4 10 1475,3-1 1,-2 1 248,2-2 1,-2 1 0,0 2-114,-1 5 1,-1 3-1,3-3 49,-1 1 1,0 0-253,2-3 0,0 2 1,0-3 229,-2 4 0,2-1-73,0-2 0,-1 2-366,1 0 0,-1 1 0,0 0-391,2-3 1,1-1-1,-1-1 179,0 1 0,0 0 1,1-2-989,0 3 1,0-6 1574,-4-9 1,8-5-1,-3-5 1</inkml:trace>
  <inkml:trace contextRef="#ctx0" brushRef="#br0" timeOffset="10076">19386 3703 12325,'8'1'2030,"-1"-1"-1288,-7 0 1694,0 0-2251,26 35-1845,-11-11 1660,3 2 0,2 3-52,-2-1 0,0-1-1089,-3-6 0,1 0 1071,5 7 0,0-1 47,-5-9 1,-1-2-34,0-1 0,0-1-188,12 11-151,-2-7-145,-5-5-82,-3-4-1259,2-5 343,-6-7-41,2-4-308,-7-4 2420,-1-8 0,-4 11 0,-1-3 0</inkml:trace>
  <inkml:trace contextRef="#ctx0" brushRef="#br0" timeOffset="10354">20110 3553 12174,'2'1'1711,"1"0"652,-3-1-1747,-3 32-168,-5-5-918,2 1 0,-3 5 815,-4-5 1,-4 3 0,-1 0 0,2-2-1139,0 0 1,1-2-1,-2 3 846,1-3 0,-1 3 1,-2 1-1,2-1 0,0-2-5,-3 5 1,1-3 0,0 0-38,-1 2 0,0 0 1,0 1-662,0-1 0,0 1 0,0-1 650,1 0 0,0 0 0,0 0-210,2-3 1,0 1 0,-2 2 125,5-6 0,-2 2 0,0 2 0,1-2 0,1-2-139,0 1 0,0-1 0,0 0 135,0 2 1,-2 1 0,2 0-1,2-6-198,2-3 1,3-3-591,-6 11 1134,4-8-3535,4-6 2760,-2-15 0,5 2 0,-3-9 0</inkml:trace>
  <inkml:trace contextRef="#ctx0" brushRef="#br0" timeOffset="10951">23047 3608 8453,'5'4'1099,"-1"-1"-1312,-4-3 218,33 37-5,-15-16 61,5 2 1,5 6-1,-4-5-88,-6-8 1,0-1-36,11 9 1,0-1-488,3-4-165,-1-3-526,-2-6-2037,3-4 2714,-10-10 1,-4 3-1,-11-5 1</inkml:trace>
  <inkml:trace contextRef="#ctx0" brushRef="#br0" timeOffset="11126">23511 3608 14638,'-7'-2'770,"-7"14"0,0 6-4047,-7 9 3064,3-2 0,-4 6 0,2-1-38,-1 0 1,2 0 250,1-2 0,-1 2 0,1 0-212,1 3 0,0 0 0,2-1 180,2-6 0,2-2 1,-1 1-15,-3 7 0,0 1 0,2-2-144,-1-1 1,2 0-467,0-2 0,1 1 0,0-2-42,1-3 1,0-1 22,-2 10 1,0-4-2481,5-14 3527,0-10 1,4-2-1,0-6 1</inkml:trace>
  <inkml:trace contextRef="#ctx0" brushRef="#br0" timeOffset="11321">23102 3403 16687,'2'2'313,"-1"0"337,-1-2-207,56-7-476,-36 5 1,1-1-1061,8-1 1,4 0 0,-2 0 485,1-1 0,0 1-304,-2 0 0,2 0 0,-2 0-728,2 0 1,0-1-1,7 1 1,-4 0 1128,-1-1 1,-18 3 0,-6 0 0</inkml:trace>
  <inkml:trace contextRef="#ctx0" brushRef="#br0" timeOffset="13060">22336 3949 5311,'-16'-29'210,"1"0"0,-1 0 0,1-1 0,0 1 0,2-1-4,3 6 1,2 1-1,-1-5-245,2-1 1,-1-5 0,1-1 0,0 0 0,1 3 281,0-4 0,0 2 0,1-2-199,1 4 1,-1-3 0,1 0 0,1 0 0,2 5 96,3 1 0,3 4 0,0-1-61,2 0 0,0 0 1,2 0-49,3 1 1,2-1 0,0 1-193,3 0 0,2 1 1,1 0 162,2 0 1,2 0 0,2 2-2,2-1 1,1 0 0,2 2-207,-6 5 1,1 1-1,1 0 1,0 1 214,1 0 0,2 0 1,0 1-1,0 1 101,2 0 0,-1 0 0,2 2 0,2 0-103,-3 3 0,2 0 1,2 2-1,1 0 0,-2 0 1,-1 1-88,0 0 0,-2 0 0,0 2 0,1 0 0,1 0 69,2 2 0,1-1 0,1 2 1,0 0-1,-1 1 0,-3 1 55,-1 1 0,-3 0 0,-1 1 0,1 2 1,3 3-50,-1 1 1,2 4-1,2 1 1,1 2-1,-1 1 1,0-1 0,-2 1-1,-2-2 1,-1-1 1,-3 0 0,-1 0-1,0 0 1,1 1 0,1 2-6,1 1 0,2 0 1,2 2-1,0 0 0,-1 2 1,-1 0-1,-3 0 0,-2 1-56,0 4 0,-3 2 1,-2 1-1,-1-1 1,-2 1-1,0-2 61,-1 0 0,-1-2 1,-1 0-1,-1 2 1,0 3 14,-3-3 0,0 1 1,1 2-1,-2 1 1,0 0-1,-2 1 0,-3 0 1,-3-1 60,-2 0 1,-4 0 0,-3 0 0,-1 0 0,-1 0 0,0 0 0,0-1 0,1-1-61,0 6 1,0-1-1,1 0 1,-1-1 0,-2 0-1,-3 0 54,-1-3 0,-3 2 0,-1 0 0,-1 0 0,-1-3 0,0-2 0,1-3 82,-6 2 0,-1-5 0,0-3 0,-1 1-31,-1 1 0,-1-2 0,0 0 0,-2 0 11,0-2 1,-1 1 0,-1-2 0,-1 0 14,0-1 0,-1-1 0,-1 0 0,0-1-38,5-3 0,1-1 0,0 0 1,-3-1-1,-3 0-74,2-2 0,-3-1 0,-2 1 1,-2-2-1,0 1 0,0-1 1,2 0-1,3-1-45,-1 0 1,2 0 0,1-1 0,1 0 0,-2-1 0,-2 0-9,0 0 0,-2 1 1,-1-1-1,-1 0 1,0-1-1,1 0 1,0-2-1,2-1-84,1-1 1,1-2 0,1-1 0,0 0 0,1-2 0,0 1 0,2 0 24,-6-1 1,2-1 0,1 0-1,0-1 1,-2-1-15,0 0 0,-2-1 0,-1 0 1,1-1-1,2-1 0,3 0-110,-4-2 0,4 0 0,1-2 0,0-5-266,7 0 1,0-4 0,-1-2 0,2-2 0,0 0 0,1 1 0,3 2-352,-4-3 1,2 2 0,2-1 0,0-4 644,4 2 1,0-4 0,1-2 0,0-1 0,1 2 0,3 3-1,3 6 1,1-7 0,4 4 0,4-8 0,-1 1 0</inkml:trace>
  <inkml:trace contextRef="#ctx0" brushRef="#br0" timeOffset="15308">25711 3744 13207,'5'4'804,"-1"-1"-608,-4-3 252,-30 38-143,12-12-297,-3 3 1,-1 4-1400,5-2 1,1 1 1390,4-7 0,0 0-25,0 2 1,0 2 0,1-2-271,2-4 1,1-2 127,-2 5 1,1 0-1674,0 7-1437,5-11 2859,0-4 0,4-11 1,0-6-1</inkml:trace>
  <inkml:trace contextRef="#ctx0" brushRef="#br0" timeOffset="15656">25998 3744 10200,'1'7'3276,"-1"-2"-1727,0-5-1015,-29 36-206,11-15-265,-3 3 0,-1 2-1177,6-7 1,1-3 1105,-7 10 5,8-11 0,1 0 185,-8 7-689,9-8-199,-6-1-2571,13-10 2701,16-16 147,3-1 334,1 0 0,1-1-2120,5-11 2215,2-3 117,1-2 690,-12 16 0,1 0-407,11-14 317,-1 8 0,0 1-409,4-2-203,-4 7 0,0 3-44,-7 12 219,-5 7 253,2 8-137,-11 12 0,-4 3-395,2-9 1,0-1-239,1 15 0,-3 0 318,-8-6 1,-2-2-988,8-7 0,-1 0 879,-5 5 1,-1-1-540,-5 4-1073,6-9 1,0 0 1024,0 0 1,-2 4 0,11-20 0</inkml:trace>
  <inkml:trace contextRef="#ctx0" brushRef="#br0" timeOffset="15929">26435 3840 4556,'6'4'2969,"0"-1"181,-6-3-2347,0 0-234,-40 33 308,21-12-877,-6 2 0,1 3-1248,8 2 1043,5-2 1,2 1 56,8 4 23,-4-7 1,4-2-106,14-5-611,-2-4 726,4-5 327,2-4-299,2-3 149,11-13 165,0-10 1729,-2-5-1718,-14-3-42,-1 8 81,-13 0-274,8 1 95,-8 2-205,-8-4-321,-1 9 735,-10-2-1744,-1 9-1840,-7 4 0,-1 1 2755,8 5 0,1 0 0,1-2 1,-4 5-1</inkml:trace>
  <inkml:trace contextRef="#ctx0" brushRef="#br0" timeOffset="16674">24659 3594 11572,'3'6'2649,"0"-2"-90,-3-4-2472,37 31-87,-14-14-796,-3-3 1,6 4 0,1 1 0,-4-4 793,3 1 1,-1-1-17,3 1 0,2 2 1,-3-2 12,-1-1 1,-1 0-53,-1 0 0,-1 1 13,-1 0 1,-1 0 17,-3-1 1,-1 2-217,0 11 0,-4 1 486,-1 8-214,-8-10 1,-7 0 429,-12-6 1,-5-2-388,1-3 0,-1-1-493,-10 6 1,-3 0 403,6-6 1,-4 1-294,2-3 0,-4 3 1,-2-1-1,4-1-311,2-1 0,3 0 0,-3 0 61,-4 1 0,-2 2 1,0-1-1,5-1-1080,-2 1 1,3-1 1481,-5 3 0,2-2 0,3 0 0,-1 0 0</inkml:trace>
  <inkml:trace contextRef="#ctx0" brushRef="#br0" timeOffset="17612">24468 4059 8590,'4'0'3276,"0"0"0,-4 0 0,30-14-1557,-9 10-2466,3-4 1,3 0 789,-8 6 1,1 1-907,4-1 1,3 0 0,1 1 824,5-1 1,2 0 0,0 1-593,0-1 0,0 1 0,0 0 578,1 0 1,0 0 0,-3 0-719,2 1 1,-2 0 589,-3 0 1,-1 1-89,-4 0 1,-2 1-113,14 2-2897,-16 9 0,-21-3 2739,-12 6 0,-3-9 0,4-3 0</inkml:trace>
  <inkml:trace contextRef="#ctx0" brushRef="#br0" timeOffset="17790">24495 4305 14479,'2'3'1587,"0"-1"-170,-2-2-1218,51 1-3476,-15-3 2523,-10 1 1,3 0 0,-1 0 215,1-2 1,1-2 456,-3 1 1,4 0-1,1-1 1,-3 1-36,9-2 0,0 0-423,-6 1 0,4-2 0,0 1 0,-6 0-390,-3 1 1,-3-1-608,5-2 0,-3 0-463,-3-3 1999,-12-3 0,-5 7 0,-6-1 0</inkml:trace>
  <inkml:trace contextRef="#ctx0" brushRef="#br0" timeOffset="17975">24918 3676 14229,'0'-3'2506,"-1"0"-700,1 3-1064,-1 49-1952,0-29 0,0 3 1276,-1 7 1,-1 6-1,1 2 1,-1-3-797,1-2 0,-1-2 0,0 3 738,0-1 1,0 4-1,0 2 1,0 0-1,1-1-181,0 1 0,1 0 0,-1 0 0,1-1 0,0-1-205,0-4 0,-1-2 1,1 0-1,0 0 1,0 0 111,0 2 1,1 1-1,-1 0 1,1-3 0,0-4-1374,1 7 1,-1-5 1635,2 4 0,1-4 0,-1 1 0,2-2 0</inkml:trace>
  <inkml:trace contextRef="#ctx0" brushRef="#br0" timeOffset="20607">11175 4482 12764,'7'7'833,"-1"-2"-520,-6-5 74,-18 35-3127,6-10 2817,-1 2 0,0 4-74,2-1 0,1 0-1,2-7 1,0 0-3,-1 7 0,-1-1-3,-1 6-140,4-15 1,0-1-155,-2 6-667,0 2 170,7-17 794,8-11 0,-4 2 0,5-7 0</inkml:trace>
  <inkml:trace contextRef="#ctx0" brushRef="#br0" timeOffset="20924">11476 4523 13086,'-20'25'534,"0"0"0,2-2 1,1-2-384,0 0-400,-9 8 123,6-13-70,8 3-849,4-16 501,13-2-44,3-11-2689,7-11 2972,4-4 309,-8 9 0,0 0-341,7-8 340,-1 2 33,-1 3 12,0 2 196,-3 4-118,-2 3 109,2 5 20,-6 6 33,2 4 172,-7 17-424,-1-1 2920,-3 9-2956,-2-6-129,-1-4 0,-1-1-412,-2 4 38,-2 10-1535,7-21 1218,1-3 1,2-5 0,0-1 0</inkml:trace>
  <inkml:trace contextRef="#ctx0" brushRef="#br0" timeOffset="21251">11708 4496 11073,'5'3'1831,"-1"-1"-1326,-4-2 215,-21 54-2288,12-26 1593,-1-5 0,-2 4 1,3-3-23,5 11-6,-7 1-36,12-2-2531,-4-2 2455,1-3-1935,11 8 1581,-1-16-804,9 3 727,-1-19 523,1-5-777,2-6 18,0-6 144,0-6 618,-4-5 1,-2-2 456,1-6 701,-4 6 1,-2 0-501,-6 2 1929,-4 1-1898,-2 5-62,-3 1 1617,-2 5-1838,-2 1-81,-7 2-313,3 4-261,-7 1-64,5 3 7,-1 3-416,0 1-1047,2 5 1954,-1 4 0,8-6 1,1 1-1</inkml:trace>
  <inkml:trace contextRef="#ctx0" brushRef="#br0" timeOffset="22291">15861 5576 12896,'-7'-4'1807,"2"1"-1155,5 3 174,0 0-440,10 33-226,-3-11-551,0 3 1,2 2 367,1-2 1,2 0-48,1 0 0,1 1-125,5 3 1,0-1-191,-5-7 0,1-3-918,2-3 1,0-2-1235,-1-5 605,3 0 1734,-7-11 0,-7 2 0,1-2 0</inkml:trace>
  <inkml:trace contextRef="#ctx0" brushRef="#br0" timeOffset="22481">16203 5589 16727,'-19'29'152,"1"0"1,-1 0 0,4-5 0,0-1 0,1-1-1233,-1 9 0,1-2 1150,4-5 0,-1-2-30,0 1 1,-1 0-41,1 0 0,-1 0-52,-1 1 0,1-1-27,0-1 1,-1 1-236,-2 2 1,0 2 0,0-2 27,2-2 1,0-1-253,-7 12 0,2-2-1375,4-8-1364,4-5 3260,4-6 0,2-6 0,3-3 0</inkml:trace>
  <inkml:trace contextRef="#ctx0" brushRef="#br0" timeOffset="22657">16271 6040 14470,'-11'26'943,"0"-1"1,-4 6-944,4-5 0,1 0-604,-2-2 242,2-3-447,3-1-249,2-2 1058,4 3 0,0-11 0,3 1 0</inkml:trace>
  <inkml:trace contextRef="#ctx0" brushRef="#br0" timeOffset="22937">16407 5753 12832,'6'0'1935,"-1"0"-2347,-5 0-173,44 2-118,-23-4-936,12 0 1,0-1-1639,-10-2 2457,4-5 1,-18 7 0,-4-1 0</inkml:trace>
  <inkml:trace contextRef="#ctx0" brushRef="#br0" timeOffset="23201">16858 5535 11000,'0'15'666,"-12"14"1,-1 3-639,9-9 0,-1 1-564,-5-1 1,-4 2 0,5 0 172,7 9 0,2-2-611,-9 2-129,13 4 1103,-4-17 0,0-11 0,0-2 0</inkml:trace>
  <inkml:trace contextRef="#ctx0" brushRef="#br0" timeOffset="23408">17131 5535 11770,'-5'-2'1740,"1"0"-1327,-12 22 0,-3 9-511,7-9 0,0 0 17,-9 12-1,0 0-446,10-12 0,3-3-122,2-3-1569,1-1 660,2-6 1139,2-2 0,1-4 0</inkml:trace>
  <inkml:trace contextRef="#ctx0" brushRef="#br0" timeOffset="23557">17104 5535 7022,'11'-10'2982,"-2"2"-2571,-9 8 687,0 0-759,33 42-404,-24-15-753,8 4 1,-1 1 733,-16 3-123,0-1-513,-1-3-531,-1-4 58,-2-4 508,-2-3 1,3-10 0,0-3 0</inkml:trace>
  <inkml:trace contextRef="#ctx0" brushRef="#br0" timeOffset="23865">17528 5548 13703,'-4'-3'1074,"-10"23"0,-2 9-758,5-4-1455,-4 8 0,0 0 1043,4-8-63,7-1 741,5-4-831,9 0-241,9-6 151,-3-4-3,3-8 37,-4-7-73,1-6 36,-1-5 137,-1-3 629,1-13-34,-6-2-85,-2 1-1109,-6 4 1064,-4 13-64,-2 1 724,-2 3-920,-2 3-62,0 2-2363,-12 1-852,6 3 2457,-6 2 1,13 1 0,4 1 0</inkml:trace>
  <inkml:trace contextRef="#ctx0" brushRef="#br0" timeOffset="24167">18580 5521 13737,'-1'4'1565,"1"0"-1582,-17 29-386,15 0-722,0 1 1,3 1 71,4-15 0,3-3-586,3 3 1,0-5 818,-3-8 1,-3-3 0,-5-3 0</inkml:trace>
  <inkml:trace contextRef="#ctx0" brushRef="#br0" timeOffset="24358">18702 5576 13061,'-15'20'1059,"-1"0"0,-7 8-964,11-7 0,-1 3 0,1 1-1188,0-1 1,0 0 0,0 1 262,0 2 0,-1 0 1,1 0 793,0 1 1,0-1-1,0 0-469,2-1 0,0-1 1,1-2 270,0 0 0,1-2 181,1 0 1,1-2-1469,-4 15-1239,4-7 2402,2-4 1,3-12 0,0-3 0</inkml:trace>
  <inkml:trace contextRef="#ctx0" brushRef="#br0" timeOffset="24609">18757 5849 11572,'6'2'-199,"-2"-1"-563,-4-1 981,25 35-503,-30-18 561,17 5 1,-2 0 971,-35 4-700,14-8-135,-9 5-145,8-10-367,3 4 274,4-9-293,4 4 122,5-10-103,5 0-235,3-2-273,2-3-2671,17-14 3180,-6-6 1,1 2 0,-14 5 0</inkml:trace>
  <inkml:trace contextRef="#ctx0" brushRef="#br0" timeOffset="24776">19003 5699 14677,'6'2'-277,"-1"-1"-3000,-5-1 150,40-8 1246,-23 5 1225,7-2 1,-1 0-1,-15 3 1,-2 1 0</inkml:trace>
  <inkml:trace contextRef="#ctx0" brushRef="#br0" timeOffset="24976">19304 5535 12787,'8'12'288,"-4"11"1,-2 2-1547,-1-3 1191,1 5 0,1 1-348,3 1-711,2-10 1,1 1 218,0-1 0,0-2-160,9 17-588,-4-12 1655,-7-16 0,-4-3 0,0-2 0</inkml:trace>
  <inkml:trace contextRef="#ctx0" brushRef="#br0" timeOffset="25909">19536 5507 13154,'0'27'-21,"0"0"1,0 0 0,1 1-1,-1-1-6,-3 0 1,-1-2-103,2-2-204,0-3-302,1-5-317,1-4 952,0-5 0,0-3 0,0-2 0</inkml:trace>
  <inkml:trace contextRef="#ctx0" brushRef="#br0" timeOffset="26165">19563 5494 8990,'6'-1'3276,"-2"1"-2988,-4 0-1041,52-4 664,-31 3 89,10-2 0,-1 2 16,-14 4 77,-2 3 369,-2 6 117,-4 5-136,-2 6-110,-4 0 1,-1 3-1082,-2 8 1,0 1 747,-1 1 0,0 0-30,0-9 0,0-1 1,-2-1 10,-2 3 1,1-1-17,4 0 0,0-1-32,-4-1 0,-1-1-51,6-3 1,1 1-1193,-6 7 1,-1-1-402,0 2 763,1-9 0,0-4 948,3-11 0,1-2 0,0-4 0</inkml:trace>
  <inkml:trace contextRef="#ctx0" brushRef="#br0" timeOffset="26442">19918 5685 12378,'5'10'1384,"-2"-2"-1384,-16 27-146,10-20-224,-1 9 0,4-1-27,9-11-628,19 0-302,-1-16 971,1-3-912,-4-10 1705,-12 2 400,-4-2 79,-3 1 52,-4 2-172,-1 0 400,-11-5-1196,2 8-241,-9-4-369,0 9-2530,7 0-137,-3 2 3269,6-2 0,4 5 0,0-2 0</inkml:trace>
  <inkml:trace contextRef="#ctx0" brushRef="#br0" timeOffset="26576">20342 5699 14731,'9'6'1262,"-1"-2"-3278,-8-4 923,0 0 1,0 0 0</inkml:trace>
  <inkml:trace contextRef="#ctx0" brushRef="#br0" timeOffset="26709">20683 5644 13566,'4'5'-2174,"-1"0"1081,-3-5 1,0 0 0</inkml:trace>
  <inkml:trace contextRef="#ctx0" brushRef="#br0" timeOffset="26826">20929 5644 13488,'5'3'988,"-1"0"-2081,-4-3 1,0 0 0</inkml:trace>
  <inkml:trace contextRef="#ctx0" brushRef="#br0" timeOffset="27662">23088 5521 11266,'4'3'2367,"-1"0"-917,-3-3-1136,29 40-114,-18-24 0,1 1-218,3 6 1,3 2-1,-1-3-874,-2 0 0,-1-3 888,1 1 0,-2-2-122,0 5-400,11-2-216,-11-4 164,9-3-2699,-2-4 3217,-1-13 0,-5 4 0,-3-9 0</inkml:trace>
  <inkml:trace contextRef="#ctx0" brushRef="#br0" timeOffset="27866">23498 5576 13106,'1'6'3276,"0"-2"-2032,-1-4-1009,-26 30-3512,9-3 2589,-2 1 0,-1 2 779,7-4 0,1 0 4,0 3 0,-2 3 111,2-3 1,-3 4 0,1 0-1,0-3-169,2-2 1,0-2-1,-1 1-29,-1 3 1,-1 4-1,-1-2 1,2-4-9,-3 4 0,1-4-21,-1-1 0,1 0-347,0-1 1,0-2 217,1-1 1,0-1 419,2-2 1,0 0-1910,-5 6 1,0-1-1639,0 1 1638,5-8 1,2-4 948,5-10 0,4-3 0,0-1 0</inkml:trace>
  <inkml:trace contextRef="#ctx0" brushRef="#br0" timeOffset="28109">22992 5330 14781,'11'0'1705,"-1"1"-1696,-10-1 517,0 0-450,56-1-3353,-19 0 2922,-9 0 0,3 0 1,-2 0 253,0-1 0,-2 1-613,2-1 1,-1 0 336,1 0 0,0 1-156,-3 0 1,2 0 532,3 2 0,2-1 0,-5 1 0,11-1 0,-8 1 0,-1 0 0</inkml:trace>
  <inkml:trace contextRef="#ctx0" brushRef="#br0" timeOffset="28477">23689 5794 12778,'4'6'2507,"-1"-2"-2314,-3-4 233,0 0-435,42 2-47,-16-2-595,5 1 0,1 0 511,5-3-777,-2 0 0,2-1-722,-10 1 1,0-1-1,7 0 1,-4-1 1139,1-1 0,-23 3 1,-3 0-1</inkml:trace>
  <inkml:trace contextRef="#ctx0" brushRef="#br0" timeOffset="28809">24331 5562 10970,'9'5'3276,"-2"0"-2724,-7-5-390,-14 36-180,4-7 0,-2 3-23,1 0 1,-1 2-1039,3-9 0,1 1 0,0-3 975,2-4 0,1 0-657,-1 4 1,0-1 292,-1 9 468,2-10 0,0-2 0,2-7 0,0 0 0</inkml:trace>
  <inkml:trace contextRef="#ctx0" brushRef="#br0" timeOffset="29209">24618 5466 7743,'4'5'1557,"-1"-2"-527,-15 22 1,-6 7-745,3-4-245,3-5 0,-2 5 0,2-5 32,-4 8 58,1-3-78,2-2 14,4-7 1,1-2-255,0 0 849,-2 6-939,9-22 556,1 0-458,4-9-448,13-25 481,-3 4-914,-2 5 0,0 0 1016,4-6 38,2 1-976,-1 2 987,1 2 48,-1 4 155,9-2-82,-7 12 0,3 1 448,-8 23-272,-8 2-123,1 13 2534,-5 2-2739,-3-3 1,0 1 665,0-5 1,-1 0-682,-1 7 1,0 1-40,0-10 0,-1 0-667,-1 6 1,-1 0-811,-2 10 520,3-15 0,0-1 1037,-4 5 0,5-13 0,-1-2 0</inkml:trace>
  <inkml:trace contextRef="#ctx0" brushRef="#br0" timeOffset="29476">24959 5617 16786,'-12'28'-155,"0"0"0,-1 0 1,-2 0-1,6-2-173,17 1 1,6-5-2950,7-11 2872,10-2-1028,-10-15 1,0-4 1656,4-2-53,-6 0 0,-2-2 1152,-5-4-735,-4 0-404,-4 0-69,-2 0-115,-6 0-257,-3-1-1079,-18-6-303,5 13 1,-2 2-1,3-2 1,-2 2 1257,-10 3 1,2 2 0,9 1 0,-6 3 0</inkml:trace>
  <inkml:trace contextRef="#ctx0" brushRef="#br0" timeOffset="29710">22500 6437 12070,'4'4'1081,"-1"0"395,-3-4-692,58 18-1795,-37-15 0,3-1 1341,4 0 1,7 0 0,4 1 0,2-2 0,-1 1 0,-5-2-863,2-1 1,-3-1 0,0 0 0,4-1 598,-6 1 1,4 0 0,2-1-1,0 1 1,0-1 0,-1 1 0,-2-1-199,4 0 1,-3 0-1,0 0 1,1-1-1,4 1 161,-9 1 1,3-1-1,1 0 1,1 1-1,1-1 1,0 0 0,-1 1-1,0-1 1,-2 1-218,5-1 1,-2 1-1,-1 0 1,0-1-1,1 1 1,1 0 0,1-1 163,-5 1 1,1 0 0,0 0 0,2 0 0,-1 0 0,1 0 0,1 0 0,-1 1 0,0-1-1,0 0-255,-3 1 0,1-1 1,-1 1-1,1 0 1,0-1-1,0 1 1,0 0-1,0 0 1,0 0-1,-1 0 1,1 0 277,2-1 0,1 1 0,0 0 0,-1 0 0,1-1 0,-1 1 0,0 0 0,-1 0 0,0-1 0,-1 1 0,2 0 0,0 0 0,0 0 0,-1 0 0,-1 0 0,0 0 0,-2 0 0,-1 0 0,0-1 0,-1 1 0,1 0 0,-1 0 0,0 0 0,1 0 0</inkml:trace>
  <inkml:trace contextRef="#ctx0" brushRef="#br0" timeOffset="30864">27719 5343 12890,'4'4'1048,"-1"-1"408,-3-3-1593,51 56-2168,-26-31 2242,-2-1 1,6 5-1,-5-5-1275,4-2 1028,-11-8 1,-1-1-574,5 0-2040,2-1 1302,-8-6-1240,1-2 2861,-10-9 0,-2 4 0,-2-4 0</inkml:trace>
  <inkml:trace contextRef="#ctx0" brushRef="#br0" timeOffset="31061">28129 5289 12322,'7'7'2333,"-1"-1"-2073,-6-6 284,0 0 130,-23 46-1758,6-13 1116,7-10 1,-3 4 0,-1 1 0,1-1-709,-2 5 1,1-1 0,-1 0 675,1 1 0,-1 0 0,1 0-567,0-1 1,0 0-1,1-2 501,0 2 1,0-2-182,1-1 1,0-1-532,1-2 0,0-1 390,2-3 0,0 1-1251,-3 1 1,1-1 1589,-7 8 1,4-5-1,6-17 1</inkml:trace>
  <inkml:trace contextRef="#ctx0" brushRef="#br0" timeOffset="31278">27569 5166 14708,'-4'-4'1504,"1"1"-1151,3 3 25,40 0-376,-8 0-341,1-1 1,4 0 283,-10 0 0,1 0 0,0-1-765,4 0 1,-1 0-1,1 0 386,-1 0 0,1 0 0,-1 0-659,-2 0 1,-1 0 0,-2 0-547,0 1 1,-3-1 1346,-3 1 1,-1 0 0,2-1-1,-9 1 1</inkml:trace>
  <inkml:trace contextRef="#ctx0" brushRef="#br0" timeOffset="31784">28306 5548 12672,'-1'-6'1812,"0"1"-1806,1 5 19,0 0-778,58-1 75,-30 1 162,9-1 1,0 0-1322,-9 0 1594,3-3 0,-16 3 1,1-2-1</inkml:trace>
  <inkml:trace contextRef="#ctx0" brushRef="#br0" timeOffset="32068">28744 5220 10723,'6'4'1728,"-2"-2"-1723,-4-2 177,0 0 1029,-6 30-181,-3 4-851,4-9 0,-1 1 163,-1 5 0,1-2-1952,1-4 1,1-1 1612,1 0 0,-1-1-3,2-3 0,0-1-416,1 10 327,0-11-149,1 1-1356,0-12-1683,3-4 1125,0-1 2152,4-6 0,-4 2 0,2-2 0</inkml:trace>
  <inkml:trace contextRef="#ctx0" brushRef="#br0" timeOffset="32282">29126 5125 12714,'-6'19'1638,"0"1"0,-4 9-1491,-1-3 1,0 1-1179,3-9 1,1 0 955,-1 0 1,1 1-40,-4 16-66,1-2-820,4-11 1,1-1-275,-1 2-378,-1 5 969,6-23-521,0-3 1288,1-12 0,0 8 0,0-8 0</inkml:trace>
  <inkml:trace contextRef="#ctx0" brushRef="#br0" timeOffset="32460">29154 5179 6719,'12'-3'3276,"-1"1"-1601,-11 2-110,0 0-1147,14 75-423,-12-50 1,0 1-468,3 6 1,1 2 0,-2-2 469,-4-6 1,-2-3-60,-1 5 331,-2-3-551,-2-5-2996,-2 2 2457,4-12 1,-2 2 0,6-12 0</inkml:trace>
  <inkml:trace contextRef="#ctx0" brushRef="#br0" timeOffset="32736">29522 5248 14344,'7'9'2548,"-1"-1"-1923,-28 24-2264,13-14 1,0 1 386,-4 5 0,0 1 1147,5-4 0,3-2 1326,3 0-1467,8 2-54,1-7-16,5 1 881,2-10-1044,9-6 303,-2-4 120,7-6-116,-14-4 217,8-4 319,-7-10-213,2 7 94,-9 3 0,-5 1-519,-8-3 3038,-3-2-4178,-9 10-620,-2 5-1243,-1 2 3264,-10 3 1,16 1 0,-3 2 0</inkml:trace>
  <inkml:trace contextRef="#ctx0" brushRef="#br0" timeOffset="33011">27241 5972 10368,'2'6'868,"37"-6"143,-6-5-2179,2 0 0,4-1 1586,-4 1 1,1-1-243,-9 2 1,0-1 0,6 1-299,-1 0 1,4 0 0,4 0 0,0 0-1,0 0 1,-4 0 122,-3 1 1,-3 1 0,0-1 0,2 0-1,2 0-80,0 0 0,4 0 0,2 0 0,0 0 0,0 0 0,-2 0 0,-3 0 70,0 1 1,-2 0-1,-2 1 1,2-1 0,1 1-243,0-1 0,2 1 1,1-1-1,0 1 1,1-1-1,-2 1 1,-1-1 75,-2 1 0,-2 0 1,0 0-1,0 0 1,1-1-1,4 1-153,-4 0 0,3 0 0,2-1 1,1 1-1,1-1 0,0 1 1,-1 0-1,-2-1 0,-2 1 1,-3 0 74,6-1 1,-3 1 0,-2 0 0,0 0 0,1 0 0,7-1 0,3 1 0,-1-1 0,-4 1 0,-8 0 0,-7-1 0,1 1 0</inkml:trace>
  <inkml:trace contextRef="#ctx0" brushRef="#br0" timeOffset="33628">28484 6901 9081,'-19'32'309,"1"0"0,-1 0 0,2-2 0,1-2 0,5-5-592,8-1 68,3-2-54,4-4 65,3-2-130,6-4-728,14-4 329,-2-5-82,12-7 1325,-8-5-787,-6-3 0,-1-1 277,-6 2 0,0 0 700,4-4 1,-1-3 455,-3-5 1,-3-1-198,0-6-1312,-4 8 1,-2 2 620,-9 2 1556,-4 3-1242,-16-1-154,0 7-1403,-10 2 1,-3 4-665,7 4 1,0 1-1,-5 0 1,1 1 1103,5 4 1,4 1 0,7-1 0,1 1 0</inkml:trace>
  <inkml:trace contextRef="#ctx0" brushRef="#br0" timeOffset="34278">28498 6150 9564,'9'4'3276,"-1"0"-13,-8-4-3263,0 0 344,-9 40-344,4-13-1639,-1 4 1,0 1 844,4-11 1,-1-1 745,1 0 1,1 1-496,-1 17 204,2-3 916,0-6-2296,0 3 481,0-17-389,0 2 79,0-16 1548,0-6 0,0 3 0,1-3 0</inkml:trace>
  <inkml:trace contextRef="#ctx0" brushRef="#br0" timeOffset="34461">28539 6068 12476,'-8'-3'2224,"2"2"-3863,-16 12 1,-2 6 109,3-3 1475,-8 5 1,1 0 1176,10-1-2520,-4 3-157,8-6 296,0 1 1258,8-9 0,4-4 0,0 0 0</inkml:trace>
  <inkml:trace contextRef="#ctx0" brushRef="#br0" timeOffset="34611">28525 6068 10491,'2'6'3276,"0"0"-2724,-2-6-149,0 0-414,37 25-2259,-16-11 1820,4 3 0,1 1-1189,-7-5 1,-2-1 1075,-2 1 1,0 0-1,10 7 1,-12-5 0</inkml:trace>
  <inkml:trace contextRef="#ctx0" brushRef="#br0" timeOffset="34811">28334 6532 12860,'-6'1'2263,"2"0"-1806,5 21 1,6 5-531,2-7-1566,0 9 1,1-1 1239,4-13-180,14-3-2326,6-4 29,3-6 2556,-13-8 1,-3-1 0,-3 1 0,-2-9 0</inkml:trace>
  <inkml:trace contextRef="#ctx0" brushRef="#br0" timeOffset="35445">30096 5166 13145,'5'1'1905,"-1"1"-1714,12-1 1,7-2-241,0 1 1,4-2 0,0 1-1045,8-1 1,1-1 0,0 1-1,-1-1 1,-1 1 0,-1-1-290,6-2 0,-5 0 1078,-13 2 1,-3 1-1456,9-2 1759,-8 2 0,-10 1 0,-5 0 0</inkml:trace>
  <inkml:trace contextRef="#ctx0" brushRef="#br0" timeOffset="35613">30110 5330 13684,'0'10'1478,"1"-2"-1167,-1-8-9,40 2-299,-10-2-462,-3 0 0,5-1 1,0-1-311,3-2 1,0-2-325,2-1 1,3-2 0,-5 0 545,-3 0 1,-2 0 0,2-1 0,-6 1 0,-18 4 0</inkml:trace>
  <inkml:trace contextRef="#ctx0" brushRef="#br0" timeOffset="35868">30383 4933 12280,'0'7'2879,"0"-2"-2143,0-5 225,-3 72-961,1-50 0,0 1-1093,0 10 1,-1 5 0,1-4 822,-2-4 1,1 0 113,0-4 0,1 2 0,0-2-208,1 3 0,-1 0 13,1 6 0,0 0-729,1-10 0,1-1-2197,4 13 0,-1-5 3193,4-18 0,-5-11 0,0-3 0</inkml:trace>
  <inkml:trace contextRef="#ctx0" brushRef="#br0" timeOffset="36301">31039 5084 14661,'-23'24'220,"1"1"0,-1-3 0,5-1-287,12 12-39,1-12-37,0 10 25,9-16 57,3-2-200,13 0 4,-2-7 31,7-6 1,2-4 183,-7-5 0,-1-1-871,6-1 0,-2-2 1047,-6 0 1,-4-1 72,1-6-456,-3 1 517,-5 0 668,-6-8-976,-12 7-438,-9-3-192,-1 11-1313,-8 7-885,6 2 1064,-6 2 2111,-8 5 1,21-3 0,-3 2 0</inkml:trace>
  <inkml:trace contextRef="#ctx0" brushRef="#br0" timeOffset="37716">28115 2870 2338,'-3'-12'3276,"1"3"-799,2 9 799,0 0-1607,42 39-2449,-25-21 802,8 6 1,0 1-118,-4 3 14,-4-7-446,6 6-1112,-6-16 1,1-2 1345,15-2 0,-2 2 1,-13-13-1</inkml:trace>
  <inkml:trace contextRef="#ctx0" brushRef="#br0" timeOffset="37913">28621 2760 7201,'3'1'2232,"-1"0"-1935,-13 17 0,-7 8-148,7-10 1,0 2-507,-3 5 1,-3 3 0,1 0 391,0 2 0,1 0-8,0 2 0,-1 1 29,3-4 1,0 3 0,-2 0-127,3-3 0,-1 0 0,1 0 0,-1 0-69,0 2 1,-1-1 0,1 1-150,-4 5 0,0 0 0,1-6-989,-3 3 694,7-13 0,0-1 583,-6-1 0,9-8 0,-1-3 0</inkml:trace>
  <inkml:trace contextRef="#ctx0" brushRef="#br0" timeOffset="38113">27992 2624 13347,'8'3'533,"-2"-1"-95,21-6 0,6-3-3510,5 1 3036,-10 1 1,5-1 0,-3 1-41,-2 0 0,-1 1-190,2 0 1,0 0-308,0 1 0,1 0 573,0 1 0,2 0 0,-3 0 0,-9 1 0,0 0 0,9 0 0,0 0 0</inkml:trace>
  <inkml:trace contextRef="#ctx0" brushRef="#br0" timeOffset="38413">29003 2870 6374,'1'3'1787,"0"0"1451,-1-3-2809,39 6-371,-20-4 1,1 0-807,11 1 1,0 1 675,-7-3 1,-2 0-16,11-1-973,-11 0 0,-1 0 321,9 0-333,-8 1 1,-2-2 1071,-4-2 0,-1 3 0,-12-3 0</inkml:trace>
  <inkml:trace contextRef="#ctx0" brushRef="#br0" timeOffset="38568">28962 3034 10113,'-5'3'2679,"41"0"-2679,-11-4-195,4 0 1,3 0-596,-4-3 1,1-1-850,3-1 1,1 0 168,-2 0 1,-1 0 1469,0-1 0,-3 0 0,-10 2 0,-2 0 0</inkml:trace>
  <inkml:trace contextRef="#ctx0" brushRef="#br0" timeOffset="38886">29140 2719 13263,'4'1'1857,"0"-1"-281,-4 0-1285,1 62-1930,-1-42 1,0 1 785,0 8 0,1 4 0,-1 1 564,-1 4 1,1 0 0,-1 0-495,1-7 1,0-1 0,-1 2 297,1 5 0,0 1 1,-1-3-433,2 0 0,0-6-668,1 3-487,1-9 2334,-1-9 1,0-7 0,-1-5 0</inkml:trace>
  <inkml:trace contextRef="#ctx0" brushRef="#br0" timeOffset="39282">29755 2842 4650,'2'5'3080,"0"-1"196,-2-4-2993,-21 39-161,11-19 0,0 1-76,-6 10 0,0 1-46,4-6 0,1 0-171,0 4 0,2 0-509,-3 5-146,4-10 1,2-2-586,3-6 245,2-5 1166,6-5 0,-4-4 0,5-1 0</inkml:trace>
  <inkml:trace contextRef="#ctx0" brushRef="#br0" timeOffset="39514">30083 2774 13566,'1'7'1038,"-17"13"1,-4 4-1039,7 0-466,-11 3 0,1 2 309,12-6 1,3-1 24,-8 11-74,7-13 0,1 0-263,-1 8-965,4-9 1196,1-4-322,3-10-14,4-8-672,2-4 78,7-9 1,2-2-258,5-7 842,-2 3 0,-2 2 0,-4 6 0,-4 4 0</inkml:trace>
  <inkml:trace contextRef="#ctx0" brushRef="#br0" timeOffset="39651">30137 2829 7433,'12'0'3055,"-2"0"-2439,-10 0 1324,15 32-1847,-14-10-78,0 2 0,1 5 0,-3-2-48,-4-1 1,-3-2-789,0 7 0,0-1 452,-3 6-676,6-18-536,-6-4-545,13-4 2126,-8-3 0,11-4 0,-5-3 0</inkml:trace>
  <inkml:trace contextRef="#ctx0" brushRef="#br0" timeOffset="39917">30451 2911 13461,'-3'-3'1638,"-12"13"0,-3 9-3277,4 1 1,1 2 561,-6 3 0,1 0 1655,5 0 1,6-1-1170,14 8-316,15-5-1065,3-4 1496,11-11-37,-6-13-628,0-5 1141,0-6 1447,-9-4 0,-2-4-1305,-6 3 1,-3 0-57,5-5 1,-4 1 134,-7-10-255,-14 5-170,-1 8-1435,-12 4 1,-8 3 1566,6 8 0,-3 3 0,2-1 1,-3-3-1,1 0 0,-2 7 1,0-1-1</inkml:trace>
  <inkml:trace contextRef="#ctx0" brushRef="#br0" timeOffset="40214">28388 4086 13212,'4'8'1849,"-1"-2"-1600,-3-6-123,21 33-490,-6-14 0,1 2 64,2 4 1,2 0-700,5 2 1,1-4 474,-5-10 0,-1-3 0,9 8 0,-4-8 1</inkml:trace>
  <inkml:trace contextRef="#ctx0" brushRef="#br0" timeOffset="40414">28730 4086 13566,'1'6'1685,"0"-1"-1419,-14 10 0,-6 2-2706,-4 8 2577,-2 2 0,-1 3-137,8-8 0,1 1-44,0 0 0,-1 2 0,0 2-84,1-2 0,-1 2 0,1 0 0,0-1 1,-2 3 0,1-1 0,-1 2-677,1 0 0,-2 3 1,1-2-1,3-5 166,4-5 0,0-2 638,-6 11 0,2-5 0,8-14 0,1-4 0</inkml:trace>
  <inkml:trace contextRef="#ctx0" brushRef="#br0" timeOffset="40614">28225 3963 14591,'35'-4'176,"1"-1"1,0 1 0,-7 0 0,-2 1 0,3-1-724,0 1 0,2 1 1,0-1-1,-4 1-989,4 0 1,1 0 1535,-3 2 0,6 1 0,-2 0 0,-7 0 0,7 1 0,-10 2 0,1 0 0</inkml:trace>
  <inkml:trace contextRef="#ctx0" brushRef="#br0" timeOffset="40813">28921 4291 13221,'1'6'594,"-1"0"-594,17-4 0,6-1-1216,2-1 882,3 2 0,3-1-1042,-5 0 0,0-2 829,0 1 1,-1-1 0,-5 1 0,-1 0 0,8-1 0</inkml:trace>
  <inkml:trace contextRef="#ctx0" brushRef="#br0" timeOffset="41014">29645 4045 13801,'4'7'1067,"-2"-2"-845,-16 13 1,-7 4-3500,2 4 2455,4-7 1,-2 2 0,2 0 303,-1 8 0,2-1-373,4-6 1,0 0 370,-2 5 1,1 0-1120,3-6 1,1-2 1628,-3 9 0,3-5 0,4-14 0</inkml:trace>
  <inkml:trace contextRef="#ctx0" brushRef="#br0" timeOffset="41436">29823 3977 11678,'6'2'2045,"-2"1"-1068,-26 28-913,10-8 1,-1 3-1224,-3 1 1,-1 1 1157,3 1 0,1-1-1479,4-10 1,0-1 1473,-4 7 253,-7 8-1076,13-22 313,-2 1-388,10-13 768,3-3-592,4-6-109,10-14 257,-1 0 0,2-1 1630,-4 4 1,1 0-981,1-1 0,1-3 0,-2 4-702,-4 5 0,-1 2 842,1-4 0,-1 1 1576,13-2-33,-19 11-1400,10 1-297,-14 10 305,-1 2 1137,0 4-1112,1 4-125,-1 5-33,-2 11 0,0 4 1083,-3 6-1063,1-11 1,-2 3-1,0-1-58,-3-2 1,-2-1-218,0 0 0,-1 3 0,0-3-350,-4 8 1,1-3-561,0 0 1,1-4-616,-2 8-1725,7-14 2457,5-10 1,1-1 0,3-9 0</inkml:trace>
  <inkml:trace contextRef="#ctx0" brushRef="#br0" timeOffset="41664">30110 4100 11924,'1'5'3276,"0"-1"-2785,-1-4-491,49-5-3277,-24 3 2988,7-1 0,1-1-33,-5 0-589,-1 0 399,-4 1-1981,1-1 2493,-21 2 0,6 1 0,-17 1 0</inkml:trace>
  <inkml:trace contextRef="#ctx0" brushRef="#br0" timeOffset="41830">30082 4250 13451,'8'3'935,"-3"0"138,-5-3-967,31 4-565,1-4 0,5-1 117,-10 0 0,1 0 1,0 0-752,2-1 1,-1 0 0,-2-1-547,2-1 1,-5-2 1465,4-5 1,-14 6-1,-4-2 1</inkml:trace>
  <inkml:trace contextRef="#ctx0" brushRef="#br0" timeOffset="42063">30219 3963 15865,'-4'28'0,"0"0"0,-1-2 0,3 0-98,3-3 0,3 0-1541,3 7 1,0 0 686,-1-6 1,0 0 141,4 6 1,-2-5 505,-3-7 304,-7 1 0,1-14 0,-6-1 0</inkml:trace>
  <inkml:trace contextRef="#ctx0" brushRef="#br0" timeOffset="42497">29891 4154 7660,'3'5'2873,"-1"-2"403,-2-3-1282,-12 34-2092,5-8 63,-1-3 0,2 0-402,4 14 306,12-19 128,0 2-123,8-14-95,-3-6-57,1-4 133,0-2 128,9-19 42,-12 6-1341,4-11 1319,-13 12-3,-3 2 682,-2-4-592,-2 7-45,-11-5-295,-4 12-388,-5 0-163,2 5-2476,0 7 2962,6-2 0,1 2 0,9-3 1</inkml:trace>
  <inkml:trace contextRef="#ctx0" brushRef="#br0" timeOffset="42983">30752 4086 14145,'8'6'3220,"-1"-1"-2923,-7-5-437,0 0-95,-33 50 140,24-29 36,-9 9 0,2 0-179,17-1 135,2-13 27,4 5 73,3-16-154,2-3-515,15-5 317,-4-3-123,0-2 1,2-4 298,-3-5 0,0-1-15,-3 4 1,-2-1 690,1-5 0,-4 0 18,-7 4-90,-25-14-1777,-12 14 340,9 5 1,-2 1-66,1 3 0,-1 3 1077,-5 1 0,3 1 0,0-1 0,-8 2 0</inkml:trace>
  <inkml:trace contextRef="#ctx0" brushRef="#br0" timeOffset="43420">29058 4687 4407,'36'-4'152,"0"0"1,-1 0-1,1 0 1,-1 0 0,0 0-1,0 0 1,0 1 0,-1-1-1,-3 1 173,7 0 1,-2 0 0,0 1-99,-4 0 0,-1 0 0,2 0 0,5 0-104,-7 1 1,3 0 0,2 0 0,2 0 0,1 0 0,-1 0 0,0 0 0,-2 0-128,2 0 0,-1 0 0,0 0 0,-1 0 0,1 0 0,0 0 0,2 0 9,-6 0 0,2 1 0,1-1 0,0 0 0,0 1 0,0-1 0,-1 0 0,-1 1 0,-2-1-13,7 0 1,-1 0-1,-2 0 1,0 0-1,-2 1 1,-1-1 41,4 0 0,-3 0 0,0 0 0,-1 1-59,-1-1 1,0 1 0,0-1-1,-1 1-125,7 0 1,-1-1 0,1 1-623,-3 0 1,2 0-1,-1 0 1,-3-1-721,6-1 0,-2 0 1084,-6 2 0,1 0 1,-12-4 752,-16-6 1,-7 6 0,-6-1 0</inkml:trace>
  <inkml:trace contextRef="#ctx0" brushRef="#br0" timeOffset="45715">2131 2187 12132,'6'1'182,"-2"0"560,-4-1 1546,129-14-3927,-94 12 1,3-1 1264,-6 0 0,6 0 1,3-1-1,-2 0 1,-4 1 272,2 1 0,-3 0 0,0 0 149,-5 1 0,0-1 1,1 1-1,0-1-13,-1 0 1,0 1 0,2-1 0,4 0-35,-3 1 1,3 0 0,3 0 0,2 0 0,1 0-1,0 1 1,0-1 0,-2 0-90,-2 1 0,-1-1 0,0 0 0,1 1 0,-1 0 0,1-1 0,1 1 0,0-1 91,-2 1 1,1-1 0,0 1-1,2 0 1,-1-1 0,1 1 0,-1-1-1,0 1 1,-1 0 0,-1 0-144,3 0 0,0-1 0,0 1 0,-1 0 0,0 1 0,-1-1 0,-1 0 0,-1 0 140,4 0 0,-1 1 0,-1-1 0,-1 1 0,0-1 0,1 1 0,0-1 0,1 1 0,0-1 0,0 1 0,0 0 0,0-1-6,0 1 0,0 0 0,-1 0 0,1 0 0,2 0 0,1 0-22,-7 0 1,1 0 0,1 0-1,1 0 1,0 0 0,2 0-1,-1 0 1,2-1 0,-1 1 20,-3 0 1,0-1 0,1 1 0,0 0 0,1-1 0,1 1 0,-1-1 0,1 1 0,-1 0 0,-1-1 0,0 1 0,-1-1 5,2 1 0,-1-1 0,0 1 0,0 0 1,-1-1-1,0 1 0,0-1 0,1 1 0,-1-1 1,1 1-4,-1-1 0,2 0 0,-1 1 0,2-1 1,-1 0-1,0 1 0,-1-1 0,-1 0 0,-2 0 1,-1 1-1,-3-1-13,12 0 1,-4 0 0,-3 0 0,-1 0 0,2 0-11,-2 0 1,0 0 0,0 0-1,0 0 1,-1 0 117,5 0 0,-1 0 0,1 0 0,2 0-192,-5 0 1,1-1 0,1 1-1,1-1 1,-2 0 0,-3 1 39,3-1 1,-2 0 0,-1 0 0,1 0 113,5 0 0,3 0 0,-3-1 0,-6 1-192,-4-1 1,-7 0 101,-8 0 1515,-9 0-2178,-3 0 700,-18-8 0,12 6 0,-12-5 0</inkml:trace>
  <inkml:trace contextRef="#ctx0" brushRef="#br0" timeOffset="45851">8047 2269 11695,'7'6'2282,"-2"-1"-4206,-5-5 831,0 0 1,0 0 0</inkml:trace>
  <inkml:trace contextRef="#ctx0" brushRef="#br0" timeOffset="46665">9017 2460 6954,'2'2'3276,"0"0"0,-2-2-760,-19 15-2351,6-2-60,-1 1 0,-1 1 266,-2 10-268,1 2-103,2 0 0,4-1-70,3-2-2789,6 6 2649,7-9-56,18 6-112,2-16 135,-6-5 1,1-3-674,15-5 636,-17-2 0,1-1 117,-1-2 0,0-2-3,-2 0 1,1-3 1097,5-13 0,-3-2-879,-8 10 1,-2 0 58,4-11 0,-3 1 218,-9 0 389,-11-5-531,0 10-86,-9 5 0,-4 1-252,4 9 1,-1 2 16,-4-3 0,0 2-644,1 3 0,2 4-44,1 2 77,-5 2-2257,14 4 2449,-1 3 1,6-6-1,2 1 1</inkml:trace>
  <inkml:trace contextRef="#ctx0" brushRef="#br0" timeOffset="46916">9372 2296 13692,'0'8'1019,"0"-1"-1019,0-7-188,41-4-1419,-21 2 1,1 0 1425,10-1 1,0 1 355,-7-1 0,-1 3-1428,0 10 0,-2 3 1199,-2 0 177,-5 4 1,-5 0-516,-15 0-339,-3 1-13,-16 8 0,15-14 1,-8 4-1</inkml:trace>
  <inkml:trace contextRef="#ctx0" brushRef="#br0" timeOffset="47232">9467 2487 7305,'-6'-3'3276,"1"1"-173,5 2-2709,0 0-436,-10 41-19,6-22 34,-1 7 1,-1-1-64,6-7-28,3-3 9,2-3-197,21-2-515,-7-15 1,2-3 534,2 3 1,2-2-650,7-12 1,-2-4 843,-10 9 0,0 1 46,2-6 0,0 0 17,-8 5 0,0 1-3052,14-14 3169,-3 1 174,-9 3-1493,6 4 1939,-13 4 495,6 6 261,-10 4-908,-4 3-162,0 4 2033,-4 5-2044,-3 6-163,-5 9-221,-2 6 0,-2 4-103,5-7 1,1 0 18,2-7 0,1 0 618,-2 14 1,1 0-3812,2 4 0,1-1 2875,5-20 1,0-14 0,0-1 0</inkml:trace>
  <inkml:trace contextRef="#ctx0" brushRef="#br0" timeOffset="47354">9768 2624 6792,'4'3'3276,"0"0"-414,-4-3-4274,60-43-1865,-33 26 2184,-3 1 1,4-4 0,-4 5-1284,4 1-212,-4 1 2588,2-2 0,-14 8 0,-1-1 0</inkml:trace>
  <inkml:trace contextRef="#ctx0" brushRef="#br0" timeOffset="47632">10219 2350 12151,'27'-5'-820,"0"0"1,0 0 0,5-1 0,-2 0 0,0 2 1,-3 0 1795,-7 2 157,-1 0-221,-26 4 244,-8 4-258,-5 4-339,-9 3-3234,1 13 2782,12-12 0,0 1-108,-3 15-4,6-2-122,14 0 61,2-11-7,19 9-416,2-20-428,6-3-492,-1-9 1408,1-11 0,-15 8 0,4-4 0</inkml:trace>
  <inkml:trace contextRef="#ctx0" brushRef="#br0" timeOffset="47801">10629 2310 11868,'5'7'2627,"0"-1"-2198,-5-6-18,-23 41-234,13-18-210,-5 11 1,2 2-3245,8-4 2482,3-11 0,1-1 87,5 7-87,-5-2-491,14-5-256,-9-3 91,10-5-593,-8-4 2044,-3-4 0,-1-2 0,-1-2 0</inkml:trace>
  <inkml:trace contextRef="#ctx0" brushRef="#br0" timeOffset="47916">10642 2487 6929,'5'3'3276,"-2"-1"-3217,-3-2-1033,42-22-449,-26 14 1345,9-6 0,-1 2 0,-17 9 1,-1 0-1</inkml:trace>
  <inkml:trace contextRef="#ctx0" brushRef="#br0" timeOffset="48216">10738 2323 8125,'4'6'2570,"0"-2"-2514,-4-4-56,37-11-5,-18 6-292,5-2 0,1 0 297,-3 2 285,6 0-94,-3 3 220,-6 2 387,-7 3-148,-15 5-297,-3 3 74,-6 4 1,-2 2-140,-2 1 0,0 0-427,-4 0 1,2 0 351,0 12-87,9-18-73,13-2 12,-3 0-3115,9 1 3148,0-3-544,9-1 544,-1-5 214,2-1-592,11-6-87,-6 0-316,8-4-1457,-6-4 2140,-7 1 0,-3 3 0,-10 3 0</inkml:trace>
  <inkml:trace contextRef="#ctx0" brushRef="#br0" timeOffset="48382">10765 2651 10314,'2'5'3137,"-1"0"-3137,37-5-45,-15-2-732,12-1 0,3-2-862,-19 0 1,0 0 1018,7-2 1,1-1 409,-7 2 0,-1 0-187,0 0 1,-1 0 396,15-5 0,-15 4 0,-6 3 0</inkml:trace>
  <inkml:trace contextRef="#ctx0" brushRef="#br0" timeOffset="48720">11120 2391 8282,'0'-3'2579,"-1"1"-1461,1 2-1017,36-5-174,-13 2-1566,9-2 1,3 1 1291,-13 3 1,-1-1 273,-1 1 0,0 0 985,8 2-585,-17 8 35,-5 2 61,-5 7 574,-14 18-947,-1-6-174,5-11 0,-1 0 42,-3 4-69,3-5 25,4-4 3120,0 6-2896,6-10 73,2 2-17,4-7 802,1-3-813,4-1-143,2 0-740,5-5 1,3-2-900,-3-1 1,0-1 1337,9-5 0,-3 0 0,1-3 0,-9 3 0</inkml:trace>
  <inkml:trace contextRef="#ctx0" brushRef="#br0" timeOffset="48916">11558 2187 1923,'3'4'2458,"-1"0"-2150,-2-4-308,10 9 0,-7-7 0,7 8 0</inkml:trace>
  <inkml:trace contextRef="#ctx0" brushRef="#br0" timeOffset="50953">10956 2706 7514,'-5'-3'3276,"1"0"0,4 3-1839,-20 36-1355,15-24-501,-6 8 0,1-2 498,10-12 172,0-2-197,0-1-54,0-1-28,1-1 28,1 0 30,4 1 200,15-1-1294,8-6 320,6-2-2480,-2-6 1432,-8-1 1101,6-7 1,-15 11 0,2-4-1</inkml:trace>
  <inkml:trace contextRef="#ctx0" brushRef="#br0" timeOffset="51433">11544 2077 11157,'7'2'2543,"-1"0"-1787,-6-2 1350,0 0-1157,-15 67-1605,8-37 1,-1 4-1,-1 2 1,0 0 0,2-2 601,-1 0 0,1-1 0,0 0 0,0 2 48,-1 2 0,-1 3 0,0 0 0,1-2 1,2-4-62,3-3 1,1-4 0,0-1 31,-1 4 0,1 0-13,0 6 1,0-2-119,-1 4 130,0-8-31,0-7-381,-1-4-983,1-8-1846,-1-8 0,1-5 2457,0-12 1,2 9 0,-1-4 0</inkml:trace>
  <inkml:trace contextRef="#ctx0" brushRef="#br0" timeOffset="51633">11380 2678 13260,'1'4'3276,"0"-1"-2942,-1-3-819,78-35-1154,-55 27 1,0 0 1392,5-3 0,5-3 0,1 1 1,-5 2 0,-2 3 0,-2 1 486,3-3 1,-2 1-1168,7-3-2351,-15 3 463,-6 2 1283,-15 4 1531,-6 3 0,2 0 0,1 0 0</inkml:trace>
  <inkml:trace contextRef="#ctx0" brushRef="#br0" timeOffset="52087">11134 2446 10359,'1'7'2722,"0"-2"-1865,-1-5-613,38-16-940,-24 12 726,8-5 1,-1 2-28,-13 6 70,-2 1 1191,1 5 273,-4 15-1150,-3-1-152,-5 3 0,-2 0-86,-6 6-25,-2 4 1,-2 2-160,3-4 0,0 0-166,0 0 1,0 0 82,1 2 1,2-3-20,3-4-698,4-2 1,2-2-81,0-2-544,3 6 127,3-19-522,4-3 1854,15-14 0,-14 7 0,9-8 0</inkml:trace>
  <inkml:trace contextRef="#ctx0" brushRef="#br0" timeOffset="52317">11366 2432 11381,'4'2'2902,"-2"-1"-1544,-2-1-1393,-31 35 211,22-18 1,-1 2-450,-10 7 0,1 3 274,8-1 1,2-2-1351,-6 3 1349,10 7-2661,-7-12 2521,14-8-49,-7 0-130,4-10-36,-1-3 126,2-1-2051,0-1 2001,0-11 0,0 8 1,0-8-1</inkml:trace>
  <inkml:trace contextRef="#ctx0" brushRef="#br0" timeOffset="52617">11749 2214 13123,'4'5'2680,"-1"-1"-2044,-3-4-1185,68-9-1222,-43 8 1744,14-4 0,-2 5 64,-20 16 470,-9 1-352,-5 2 1,-3 1-5,-6 7-1601,1-8 1,-2-1 1536,-9 8-87,-3-2-345,-2-1-257,0-2-770,0-2-1905,1-3 2881,-4 3 1,12-10 0,0 0 0</inkml:trace>
  <inkml:trace contextRef="#ctx0" brushRef="#br0" timeOffset="52734">11817 2706 16080,'-4'15'2123,"0"-4"-3151,4-11-831,-25 32-1418,19-21 2621,-8 8 1,3-2-1,11-12 1,0-2 0</inkml:trace>
  <inkml:trace contextRef="#ctx0" brushRef="#br0" timeOffset="53501">8429 3239 12174,'10'8'977,"10"-4"1,2-3-99,5-4-1765,-1 1 1,7-1 0,-2 0 1113,2-2 0,0 1-96,-1-1 1,3 1 0,2-1 124,-8 1 1,1 0-1,2 1 1,2-1 0,3 0-159,-6 1 1,2 0 0,1 0 0,2 0 0,1 0 0,1 0 0,-2 1 0,0-1 0,-1 0-347,0 0 0,-1 0 0,-1 1 1,1-1-1,-1 0 0,1 1 0,1-1 1,1 1 246,-1-1 0,1 1 0,1-1 0,0 1 0,1-1 0,0 1 0,0 0 0,0 0 0,-1 0 0,0 0-97,1 1 0,1-1 0,-1 1 1,0 0-1,0 0 0,0 0 1,-1 1-1,-1-1 0,0 0 88,2 0 0,-1 0 0,-1 1 1,0-1-1,1 1 0,2-1 1,2 1-119,-8-1 0,1 1 1,2-1-1,1 1 0,1-1 1,0 1-1,0 0 0,1-1 1,-1 1-1,0 0 0,-1 0 1,-1 1-52,3-1 0,1 1 0,-2 0 0,1 0 1,-1 0-1,0 0 0,0 0 0,-1 0 1,0 1-1,-1-2 26,4 1 1,-1 0 0,-1 0-1,0-1 1,0 1 0,-1 0-1,1-1 1,-2 2 16,5-1 1,1 1 0,1 0-1,-2 0 1,-2 0 0,-4 0-1,-5 0-111,2-1 1,-5 1-1,-3-1-890,7 1 1,-3-1 1135,10 0 0,-20-1 0,-10-1 0</inkml:trace>
  <inkml:trace contextRef="#ctx0" brushRef="#br0" timeOffset="57569">5888 6477 6518,'-1'-4'2329,"0"1"947,1 3-2733,-42 13 17,24-10-479,-14 4 1,-1-1 153,6-6-1426,-1-1 0,0 0 1550,-8-3-245,11 1 1,1-1-98,-9-4 72,3-1 194,3-1-45,5-2-238,5-1-140,5-3 49,8-4 0,3-5-91,10-7 0,3-2-192,-4 3 0,2-1 326,5 4 0,4 0 1,-2 4 2,-1 6 0,0 3 0,2-2 0,2 0 1,3 2-586,12 2 1,4 3 0,-2 1 599,-10 1 0,-2 1 1,3 1 296,0 1 1,3 2-1,0 1 1,-2 5-271,-2 4 0,-2 5 0,-1 3-9,-2 2 0,0 2 0,-1 3 1,-1 0 104,-1 3 1,-1 2 0,-1 0 0,-1 0-18,4 5 1,-2 0-1,-6-1-428,-7-3 0,-4-1 0,-3-4 724,-16 10-175,5-18 1,-3-2 199,-8 1 0,-5 0 0,-1-3-331,-4-3 0,-2-2 1,0-1-91,0 2 1,0 0 0,0-2 278,1-5 0,0-2 1,5-2-479,4-4 1,3-1-114,0-1 0,1-2-706,2 0 0,1-3 1042,1-7 0,1-4 0,1 3 0,-5-5 0,6 0 0,1 0 0</inkml:trace>
  <inkml:trace contextRef="#ctx0" brushRef="#br0" timeOffset="58718">12596 7953 13324,'1'7'1457,"1"-2"-763,36-4-3971,-13-1 2619,0 0 0,4 0 0,-1 0 631,-5 1 1,2-2-116,3 1 1,5-1 0,-4 0-78,-1 0 1,0 0-30,1-1 0,2-1 1,-3 1-1392,1-1 1,-3-1 982,-1-1 1,-2 1-1,1-2 1,-19 2 0</inkml:trace>
  <inkml:trace contextRef="#ctx0" brushRef="#br0" timeOffset="58935">13006 7694 13642,'-20'26'364,"1"-1"0,0 1 0,0 0 0,-1 0 0,1 1 0,-1 0 0,0 1 0,2-1 0,3-2-160,1 5 0,4-2 1,0 1-984,-1 0 1,2 0 0,1 0 747,0 5 0,4-3 647,7 5-756,4-27 62,3-4-85,3-2-232,8-4 1,6-4-699,-2-4 1,3-2 0,-1 0-1,-1 3 1,0 0 0,0-3 935,1-1 0,1-3 0,-1 1 0,-5 2 0,9-5 0,-14 6 0,1 0 0</inkml:trace>
  <inkml:trace contextRef="#ctx0" brushRef="#br0" timeOffset="59435">13566 7899 14879,'9'5'3052,"-3"-1"-3041,32-2-31,-17-2 1,5 0-774,5-1 1,8-1 0,0 0-1,-5 0-846,2 0 1,-1 0 545,3-1 1,2-1 0,-14 0-2185,-20 2 3156,0 2 1,-9-1 0,5 1-1</inkml:trace>
  <inkml:trace contextRef="#ctx0" brushRef="#br0" timeOffset="59619">13634 8104 16100,'9'9'977,"-1"-1"-571,-8-8 193,50 3-890,-25-3 0,2-1 0,1 0-581,2 1 1,0 0-1,1-1-221,5-2 1,2-2 0,-5 1-547,-7 0 1,-2 0 1275,2-3 1,-3 1 0,-2 2 0,-11-1 0</inkml:trace>
  <inkml:trace contextRef="#ctx0" brushRef="#br0" timeOffset="59969">14741 7161 17371,'21'25'-82,"1"0"0,-1 0 1,0 0-1,1 0 1,2 6-1,-1-2 1,1-2-388,2-3 1,3-2-1,-5-4-729,5 2 1198,7-11 0,-1-5 0,-15 0 0,14-9 0</inkml:trace>
  <inkml:trace contextRef="#ctx0" brushRef="#br0" timeOffset="60170">15260 7161 12006,'0'5'3276,"1"-2"-817,-1-3-1799,-41 75-2299,28-52 1,-1 2 1584,1-1 1,-4 6 0,0 2 0,0-2-1,3-3 108,0-1 0,2-3 1,-2 3-51,-1 2 0,-1 4 0,-1-1 1,3-4-1049,-2 5 0,1-1 929,2-7 0,1 1 1,0-2-343,0 4 1,0-3 610,-3 8-1170,0 1-2261,1-18 3128,15-15 1,-9 3 0,14-10-1</inkml:trace>
  <inkml:trace contextRef="#ctx0" brushRef="#br0" timeOffset="60387">14631 6983 16453,'28'-4'269,"-1"1"1,1-1 0,-2 0 0,1 1 0,-2 0-270,0-1 0,-1 2-1639,7-1 1,1 1 380,-5-1 1,3 1 1022,-2 1 1,4 0 0,1 0-1,-2 1-858,5 1 1,-1 0 0,1 1-1,0-2 1,1 1 0,-4 1 436,3 3 1,-8 2-1,-18-3 1,-6 2 0</inkml:trace>
  <inkml:trace contextRef="#ctx0" brushRef="#br0" timeOffset="60739">14659 8117 14020,'-8'-6'2343,"2"2"-5620,6 4 2714,41-11 840,-9 5-98,3-1 1,3 0-180,-8 3 0,0 0 103,5 1 1,2 0 76,-7 1 1,2 1 0,2-1 0,-3 1-165,4 0 0,-2 0 0,4 0-66,-7 0 1,2 1 0,3 0 0,2-1 0,-1 1-1,0 0 1,-2 1-498,-1-1 1,0 1 0,0 0 0,-1 1 0,0-1 0,0 0 218,1 0 1,0-1 0,1 1 0,-2-1 0,0 1 0,-1 0-442,6 1 1,0 0 0,-3 0 0,-7 0 1146,11 2 0,-19-2 0,-10 1 0</inkml:trace>
  <inkml:trace contextRef="#ctx0" brushRef="#br0" timeOffset="61169">14700 8309 14555,'-29'10'327,"0"0"1,0-1 0,0 1-1,-7 2 1,2 0 0,8 1-267,4 12 245,5-1-609,6 12-128,25-3 328,-1-1-177,3-19 1,3-3 58,9 1 271,3 1-166,-1 1 0,-1 4 138,-7 3 0,-2 1-377,5-1 0,-5 0 572,-10 1 0,-9-1 670,-25 7-412,-4-11 0,-6-2-756,8-4 0,-1-2 0,0 0-1358,-10 2 1,2-2 705,5-4 0,4-4-2344,1-9 2457,11-5 1,3 2 0,8 2 0</inkml:trace>
  <inkml:trace contextRef="#ctx0" brushRef="#br0" timeOffset="61537">14905 8418 15839,'5'4'258,"20"-1"0,5-3-499,1 0-19,-2 0 1,4-1-1,-1 1-1070,2-1 0,-2 0 376,-6-2 1,-2 0 527,5-3 205,-41-3 221,-13 5-3277,-4 1 2605,-5 1 1258,3 4 0,-1 2 226,3 3 0,1 1-518,-2-2 0,2 3 207,4 5 1,3 2 231,4 3-179,3 0 1,-2 5-111,2 0 0,-1 3 1,1-2-394,0 1 1,0 1 925,0 0 0,0 2 1,4-4-1186,5 4-27,16-13 0,5-2 129,6 0-57,1-8 1,2-4 3,6-5-23,1-3 557,1-2-1169,-4 0 1,2 0-846,-5-1 1,-2 1 277,3 0 1,-3-1 1403,0-7 1,-22 12 0,-3 0 0</inkml:trace>
  <inkml:trace contextRef="#ctx0" brushRef="#br0" timeOffset="61686">14795 8705 13577,'-4'-1'1988,"1"1"-1907,3 0-1125,52-6-595,-19-3 1,2 0 545,-8 4 1,2 0 0,0-1 121,-2-1 0,0-2 0,-1 1 971,7-1 0,-5 0 0,3 0 0,5-2 0</inkml:trace>
  <inkml:trace contextRef="#ctx0" brushRef="#br0" timeOffset="61887">15451 8445 12865,'-6'-8'1638,"-13"3"0,-4 5-178,3 5-1397,-4 3 1,-5 4-1,4 3-49,5 14 0,4 3-1438,-8-2 1,3 0 1379,10 4 1,5-1-110,2-9 1,5-2-18,5 4 1,4 0-1014,5 0 0,2-2 294,0-4 0,1-4-238,3-5 1,0-5 1126,16-12 0,-19 4 0,5-5 0</inkml:trace>
  <inkml:trace contextRef="#ctx0" brushRef="#br0" timeOffset="62070">15560 8609 11507,'2'4'3276,"-1"-1"-1783,-1-3-2512,1 55 358,5-35 189,-3 11 1,3-1-2806,15-18 2457,1-5 1,-5-1 0,-5-5 0</inkml:trace>
  <inkml:trace contextRef="#ctx0" brushRef="#br0" timeOffset="62222">15793 8609 12361,'2'7'2798,"-1"-1"-1927,-1-6 644,-85 118-3154,68-93 1,-1 1 1117,0 0 1,-4 4 0,-1 3-1,2-3 1,4-5 462,2-1 1,1-2-1036,-3 4 1,-1 4 0,2-5 447,-5 6 0,0 3 0,6-12 1,14-23-1</inkml:trace>
  <inkml:trace contextRef="#ctx0" brushRef="#br0" timeOffset="62419">15410 8432 15456,'2'5'1123,"-1"0"-2612,37-11 786,-11 2 225,2-1 1,4-2 477,-1-3 0,4-3 0,-6 2 0,-11 5 0,0 0 0,6-4 0,0 1 0,0-1 0</inkml:trace>
  <inkml:trace contextRef="#ctx0" brushRef="#br0" timeOffset="62622">15793 8240 17320,'29'16'197,"0"-1"0,-2 0 0,-2 2-131,-8 2 0,-2 3 1,-3 2-1160,-1 5 1,-3 3 0,-1 0 460,3-2 0,0 0 0,-4 1 672,-5 1 0,-2 1 1,-5-5 599,-3-3 1,-6-3-930,-4 0 1,-7 1 0,-2 1-1,0-3 289,0-4 0,0-2 0,-1-1 0,1 2 0,1 2 0,0 1 0,1 0 0,0-5 0,1-5 0,0 0 0,0-1 0</inkml:trace>
  <inkml:trace contextRef="#ctx0" brushRef="#br0" timeOffset="63371">15574 7448 12101,'-23'3'673,"-1"2"1,-8 2-1,-3 0 1,3-1-126,-4-2 0,0-2 0,-2 1-1089,9 1 0,-1 2 1,-1-1-1,-1-1 0,0-2 647,-5-2 0,-1-3 0,0-1 0,1-2 0,4 0 54,-3-4 1,4-1-1,-1-1-782,1 1 1,-2 0-1,0 0 1,4-2 633,2-2 0,3-2 0,2-1-44,2-5 1,1-3-1,4 0 1,-3-5 1,5-3 20,5 4 1,2-3 0,3-2 0,5 0-331,7 5 1,4-2-1,4 1 1,4 0 0,1 1 340,-1 5 0,4 0 0,2 0 0,1 1 1,1 0-1,0 1 0,-1 1-117,1-3 1,1 1 0,-1 1 0,2 1 0,0 2 0,2 1 106,-1 4 0,2 1 0,1 2 0,0 1 1,0 1-1,-2 2 0,-1 1-17,6 2 0,-3 2 0,0 3 0,0 1 25,1 1 1,-1 1-1,1 2 1,-1 1 14,-1 1 0,-1 1 0,1 2 1,0 4-26,-1 2 1,1 3 0,-1 4 0,-1 3 0,-5 5 16,-8-3 0,-3 5 0,-1 2 0,-2 3 0,-1 1 0,-1-1 0,1-1 0,-1-3-6,3 1 0,0-2 0,-1-2 0,0 1 0,-3 2 0,-2 1-1,-3 0 0,-2 3 0,0 1 0,-3 1 0,-1-1 0,-1-1 0,-3-4 0,-1-4-10,-6 2 1,-4-5-1,-2-2 1,0 0-39,0 1 0,0-1 0,-2 0 0,-1 0-73,-2 0 1,-1-1-1,-2 1 1,0 0-1,-2 0-425,2-2 1,-2 1 0,-1-1 0,0 0 0,0 0 0,1-1 350,0 0 0,0-1 1,1 1-1,-1-2 0,1 1 1,1-2-1,0 1 0,0-1 1,0-1-1,2-1 1,3-2-1,-6 3 0,0-1 1</inkml:trace>
  <inkml:trace contextRef="#ctx0" brushRef="#br0" timeOffset="63991">15465 9047 5416,'-23'-3'905,"1"0"0,-14-2-842,4 5 0,-4 0 464,0-3 0,-3-3 1,0-1-292,8-1 1,0-2 0,-1 0-1,0 0-135,0 0 1,-1 1 0,0-1-1,2 0-41,3-2 0,-1-2 1,3 1-1,2 0 14,-1-3 0,1-4-35,2-1 0,-2-6 1,1-2-1,5-3-248,7 2 1,5-3-1,1-1 1,1 0-1,-2 1 200,-3 2 1,-2 0 0,0 1 0,4 0-1,4-2 9,6 0 0,3-2 0,4 0 0,3 0 0,3 2 0,5 3-30,0 7 0,5 1 1,3 3-1,2 0 0,2 2 1,1 0-1,0 0 0,0 1-15,-1 1 1,1 0 0,1 2 0,1-1 0,0 2 0,0-1 0,1 1 0,-1 0 0,1 0 16,-1-1 0,0-1 1,1 1-1,0-1 0,-1 1 1,1 1-1,0 1 1,1 3-1,-1 1 5,-1 3 0,0 0 0,1 1 0,0 2 0,1 0 0,-2 3 0,0 0 0,-1 2 0,-2 2 0,-2 2-59,5 4 0,-2 3 0,-2 2 0,-1 2 0,-2 2 0,-2 2 0,-1 1 182,-1 2 1,-1 2 0,-2 1 0,-2 2 0,-2 1 0,-2 1 0,-2 0 105,-3 0 0,-1 1 0,-3 1 0,-2 0 0,-2 0 0,-3 0 0,-3-2-113,-4 3 0,-4-1 1,-3 0-1,-3-1 0,-1-2 1,-2-3-52,0-3 1,-3-3 0,-2-1 0,0-2 0,0 0 0,0-2 2,-5 4 1,1-3 0,-2 0-1,-4 0-64,5-4 1,-3 1-1,-2 0 1,-1 0-1,-1 0 1,0 0 0,2-2-1,3 0-64,1-1 0,1-1 0,2 0 0,-1-1 0,0 1 0,-3 0-22,-1 1 0,-3 0 0,-1 1 0,-1 0 0,1 0 0,0-1 0,3-1 0,2-2-323,-8 2 0,4-2 1,2-1-1,-1 0-392,4 0 1,-1-1 0,1 0 0,0-1 671,-5 1 1,0-1 0,1-1 0,4 0 0,-1 1 0,2-1 0,-2-2 0,0 1 0</inkml:trace>
  <inkml:trace contextRef="#ctx0" brushRef="#br0" timeOffset="80124">15396 11684 10673,'7'-3'3276,"-3"1"-1612,-4 2-1855,0 0 160,-1 34-1608,-3-15 1,-1 1 1155,1 9 0,0 0 514,-4-3 0,0-3 594,-5 9-538,1-2 11,-1-4-9,1-3-27,1-3-149,0-1-232,5-10-37,0 0-573,8-14 4019,1-3-3180,10-20 62,0 1 0,1-1 28,-2 5 0,0 0-249,4-9 0,0 2 347,2-2 101,1 2 78,0 3-90,-1 4-111,-2 4-174,1 3 25,-3 8 42,-3 2 31,-10 6 82,8 4-1,-11 3-73,11 4 1007,-8 2-1009,-2 13-40,-1-11-47,0 7-484,-1-14 150,1-3-162,0-1-48,1-3-2652,0-1 1923,-1 0 184,1-1 1170,-2-2 0,3 1 0,-2 0 0</inkml:trace>
  <inkml:trace contextRef="#ctx0" brushRef="#br0" timeOffset="80498">15355 11889 6719,'-14'-2'3276,"3"0"-1285,11 2-1991,0 0-143,-12-31 107,15 12 36,-6-2 0,3-2 186,16 1 0,6 3-723,4-5 677,-5 6 0,0 2 78,2 6-92,-1 5-242,-2 3 172,0 7 6,-3 3-62,-8 9 0,-1 4 92,0 5-820,-5-3 0,-3-1 935,-9 2-106,-7-3 159,-5-2 233,-4-3-98,-3-3-672,1-6 0,-1-2-9,6-3 1,1-1 162,-5 1 0,0-4-3148,-4-15 1009,19 4 2163,2-12 1,7 16 0,2-1 0</inkml:trace>
  <inkml:trace contextRef="#ctx0" brushRef="#br0" timeOffset="86978">17159 11247 0,'10'-2'1330,"-1"0"1946,-9 2 0,0 0 0,12-13-2536,-9 9 787,8-6-1211,-19 18 2960,7 9-3234,-13 11 1,-4 6-88,7-6 1,0 2-234,-1-6 0,0 2 0,0-2 251,-3 5 1,1-3 23,2-3 3,0-2-574,8-14-8,5-10 456,4-4-67,14-23-3056,0 3 3222,-8 7 1,1-2 12,4 2 0,3-1 0,-1 1-662,1-5 0,1 1 691,-2 5 0,2-1 0,-1 2 15,0 0 0,-1 3 6,-3 5 177,-1 2 397,-9 23 1554,-5 17-2184,-1-14 1,-2 2 19,0 5 0,-2 1 47,-4 1 1,-1-1-21,3-7 0,-1 0 1318,-5 5 0,-1-2-1213,-2 12-132,1-17-106,7 2-236,6-17 225,2-4-280,1-3 156,3-6 98,4-7-157,6-6 1,3-2 299,-2 4 0,2-1-547,3-6 1,0 1 568,-3 8 1,-1 3 246,5-3-45,-2 4-73,-2 5-44,-4 4 355,0 7-2777,-5 16 2393,-3 4-78,-5 15-404,-4-11 1,-1 0 305,-3 12-458,0-8 0,0-1-2721,1 8 105,0-9 323,8-10 2849,5-16 0,-2 0 0,1-1 0</inkml:trace>
  <inkml:trace contextRef="#ctx0" brushRef="#br0" timeOffset="87291">17582 11397 13703,'7'2'1837,"-2"-1"-1963,-5-1-272,0 0 219,47-2-3098,-21-2 3172,6 1 1,0-1 165,-2-6-527,-3-3 564,-4 0 45,-4 0 171,-2-8-146,-8 5-37,-2-5 20,-6 7 62,-2 3 2249,-9 0-2462,-1 6 1712,-11 3-1669,3 8 1,0 3 75,-5 5 0,0 2-682,-1 0 0,1 2 717,0 2 0,1 1-10,5 0 0,2 0-186,-4 8-37,8-12 1,4 0-778,12 12-813,16-12 212,7 1-182,0-16 1,1-6-1592,6-2 3103,-6-1 0,-3-1 0,-8 2 0,2-2 0</inkml:trace>
  <inkml:trace contextRef="#ctx0" brushRef="#br0" timeOffset="87611">18101 11315 0,'8'-6'3276,"-2"2"0,-6 4 0,-44 4-949,22 4-2127,-2 2 1,-5 2 0,4 1-158,8 4 1,2 0 423,-4 4 0,1 0-840,4 12 180,10-17 2792,3 1-4075,16-7 1022,-2-6-64,13-6 1267,-7-7-1595,9-17 384,-8 4 462,-7 7 0,-1-2 279,-1-1 0,-2 1 278,1-3 62,-3-5 11,-1 19-70,-10 4-137,11 1-263,-7 7 50,-4 10-973,1 3 701,-3 7-36,4-6-5,0-2-533,3 4-75,1-8-370,3 1 1081,12-13 0,-11 0 0,8-5 0</inkml:trace>
  <inkml:trace contextRef="#ctx0" brushRef="#br0" timeOffset="87917">18293 11247 13689,'4'6'1545,"-11"15"1,-4 2-1546,8-2-592,-11 11 0,1 0 547,12-5 14,-4-5 1,0-1 30,1-4 363,-1 3-363,4-17-255,1-2-47,2-8 89,9-11 104,11-14-41,-10 17 1,1-1 149,2 0 0,0 0 45,7-6 185,1 2 100,-1 2-74,9-1 228,-12 11 197,3 4-172,-17 13-276,-3 10-216,-3 7-17,-3 5-146,-3 5-1463,-3-2 1,-1 1-31,4-13 1,-1-1-1,-2 12 1,-1-3 818,-5 0 1,9-16 0,-2-1 0</inkml:trace>
  <inkml:trace contextRef="#ctx0" brushRef="#br0" timeOffset="88322">17350 12381 13619,'1'7'2820,"0"-2"-2434,-1-5-711,-48 8 437,27 0-555,-8 0 1,0 0 607,12 7 59,-2 5-224,8-6 198,0 1-666,11 3 149,5-6-6,7 9-56,3-6-181,13 11 419,-6-4 85,-8-7 1,-1 2 279,-3 8 1,-4-1 284,-2 7-437,-4-8 0,-4 0 353,-13-4-59,-6-2-199,-4-3 0,-1-3-165,-1-4-1291,8-6 0,0-2-482,-2-5-1504,-7-9 0,23-1 3253,4-10 0,2 15 1,1-4-1</inkml:trace>
  <inkml:trace contextRef="#ctx0" brushRef="#br0" timeOffset="88511">17555 12258 12725,'11'1'3263,"-3"-1"-2972,-8 20 0,-6 6-499,0 5 171,1 1 1,-2 9 0,1-3-1362,-1-3 1,1 0 1256,1-7 0,0 2 0,1-3-170,0 2 1,0-4-592,0 5-1209,2-4 117,-6-4 1456,10 3 0,-7-14 1,9 2-1</inkml:trace>
  <inkml:trace contextRef="#ctx0" brushRef="#br0" timeOffset="88665">17432 12559 16153,'8'5'767,"-2"-1"-848,-6-4-1075,53-16 464,-26 9-401,2-1 1,5-2 0,-2 2 545,-5 2 1,-1 2 0,-3-1 0,-1 0 0,8 1 0</inkml:trace>
  <inkml:trace contextRef="#ctx0" brushRef="#br0" timeOffset="88953">17801 12586 13347,'6'11'3276,"0"-2"-2984,-6-9-670,0 0 173,35-10 152,-15-8 93,1 8 1,-1-2 477,-7-20-129,-11 15-5,-13-3 820,-18 9-1473,-2 9 334,-1 7 1,1 6-3284,1 13 3219,5-6 1,0 3-2,10-4 0,3 1-826,3-1 0,1 1 786,-3-2 1,1 2-141,9 7 0,3 0 76,1 3-653,1-8 0,5-2 584,9-8-104,6-4 166,2-3-586,3-4 558,0-5 139,-1-5 0,-2-2 0,-3 3 0,-4 0 0,-1 0 0</inkml:trace>
  <inkml:trace contextRef="#ctx0" brushRef="#br0" timeOffset="90629">20970 11957 8252,'2'3'3276,"-1"0"-1235,-1-3-2041,-23 36-115,11-10 57,2-3 1,-2 7 0,0 1 0,3-5-255,1-2 0,2 0 309,-2 7 0,-1 3 0,3-7 90,1-2 515,0-2-835,3-15-3,1-9-179,3-6 320,3-9-63,2-1 0,2-1 1029,8-13-873,-4 10 0,2-4 0,0 3 247,2-1 0,1 1-886,3-4 1,-1 0 872,-5 11 1,-2 3 117,2-1-119,-5 5 135,-3 4 637,-3 13-841,-2 19-734,-1 5 527,-1-11 0,-1 0-16,-1 11 7,-1-3-16,1-4 1596,0 0-1649,1-13 44,0-1-78,1-12-95,0-9 137,2-1-417,5-12 0,3-4 127,1 3 0,1 0 195,3-6 1,1 0 209,-2 5 0,1 3 119,6-8 397,-9 14 1,1 0 1157,7-4-467,-3 9-544,-9 16-402,-7 14-261,-1 6-37,0 4-1220,1 2 1058,-1 0-416,3-6 0,1 0-519,1 4 240,0-8 1,0-3-2207,1-7 3100,2-4 0,-3-4 0,0-2 0</inkml:trace>
  <inkml:trace contextRef="#ctx0" brushRef="#br0" timeOffset="90932">21421 12039 16091,'6'0'922,"-2"-1"-1309,-4 1 116,47-10-2379,-11-2 2648,-5 4 1,0-2 43,-8-3 0,-4-3 277,-4-7-81,1-4 768,-17 8-575,-10 6-364,-2 7 321,-9 0-563,-1 15 0,0 4 60,-7 4-852,4 1 0,2 2 843,2 8-61,9-9 1,2 0 824,-1 8-842,1 6-1573,24-6 713,0-13-150,14 4-516,-3-15 1288,3-5 1,0-2 0,-5 3 0,-1-3-1,-1 1 1</inkml:trace>
  <inkml:trace contextRef="#ctx0" brushRef="#br0" timeOffset="91268">21886 11876 12523,'-28'13'320,"1"0"1,-1 1 0,-5 2-1,3 1 557,6 2 1,2 3-1083,0 5 1,3-1 56,-3 6-555,7-8 1,4-2 567,7-5 743,3-4-916,1-4 1079,2-3-919,2-3-429,19-10-81,4-11 271,-10 8 1,0-2 265,0-2 1,-2-1 3,8-8 983,-1-1-816,-2 0 398,5-4 991,-5 5-963,-4 4-16,-8 11-214,-7 13 438,-2 5-716,-2 9 0,-1 4-320,2-3 1,0 0 311,-2 7 1,1-2-706,1 10-325,3-15-409,2-5-705,2-3 78,2-6 1296,5-4 1,-7-1 0,3-3 0</inkml:trace>
  <inkml:trace contextRef="#ctx0" brushRef="#br0" timeOffset="91580">22077 11876 12767,'2'4'3276,"-11"33"-2654,4-17-1082,-1 4 1,0 0 423,1 1 2,2-2 26,1-2 277,0-3-266,1-2 421,0-7-345,1-2-256,-1-6-33,3-8-170,15-22 234,-5 10 0,0-2-160,4-2 0,0-1 306,-1 3 0,1 0 50,0 2 1,0 1 215,7-6-129,-8 9 0,-1 3 336,7 2-249,-9 8 3,1 7-95,-15 8-132,9 19 232,-10-5-513,6-7 0,1 0-442,-4 0 1,0-1-2020,1 15-69,0-4 823,2-13 1988,-1-12 0,-1-3 0,1-2 0</inkml:trace>
  <inkml:trace contextRef="#ctx0" brushRef="#br0" timeOffset="91813">22541 11671 15879,'-1'10'994,"-2"13"0,1 2-905,4-2-89,-3 4 0,4 2-79,8-7 1,2-3 77,-3-3 0,3-1-31,5 4 0,3 2 0,1-2-1607,2 1 1,0-2 1054,5 4 0,2-1 144,-1-3 1,-1-2 250,-11-6 0,-1-2-94,6 3 1,0-2-1357,4-2 1,-1-3 1083,8-5 1,4 4 0,-27-10-1</inkml:trace>
  <inkml:trace contextRef="#ctx0" brushRef="#br0" timeOffset="92813">22992 11643 8181,'0'0'0</inkml:trace>
  <inkml:trace contextRef="#ctx0" brushRef="#br0" timeOffset="94151">22528 11712 12888,'23'-27'517,"1"0"0,-4 5 0,-2 2-284,0 1-37,3-1-188,-4 4-8,8-6-42,3 0-742,-6 5 711,7-4-25,-9 7 28,7-2 62,-8 4-29,3 0 179,-11 7-148,-2 1-551,-4 2-163,-2 0-373,-3 2 1,0 0 0</inkml:trace>
  <inkml:trace contextRef="#ctx0" brushRef="#br0" timeOffset="95747">23293 7639 10121,'5'4'3276,"0"0"-2709,-5-4-791,0 0 218,42 32-15,-23-23 0,3 0-579,5 4 1,4 1 0,-3-3-197,-2-4 1,0-3-430,6-2 0,-2-3-2052,-5-2 2757,7-4 1,-22 4-1,-2-2 1</inkml:trace>
  <inkml:trace contextRef="#ctx0" brushRef="#br0" timeOffset="95963">23757 7543 473,'-6'-6'3276,"1"0"0,5 6-1700,0 0-2530,-26 33 1259,7-7-171,-1 1 1,-2 3-88,6-9 0,1 1 0,-1 1-41,-2 2 1,-1 1 0,0 0-7,0 0 0,0 0 0,0 1-15,0-2 0,1 0 0,-1-1-60,1 0 1,0 0-1,0-2-109,0 3 1,-1 0-651,-1 1 0,-1 2 0,3-3 834,6-5 0,0-2 0,-1 2 0,1-2 0,7-6 0</inkml:trace>
  <inkml:trace contextRef="#ctx0" brushRef="#br0" timeOffset="96713">23170 11411 11261,'7'7'3276,"-2"-1"-1293,-5-6 1231,0 0-6491,34 41 2440,-16-20 837,5 5 0,0 3-88,-10-11 0,0-1-299,6 0 1,-1 0 127,-3 0 0,-1-1-18,2-3 0,0-2-1784,1 5 543,-6-8 1505,0-6 1,-8-2 0,0-6 0</inkml:trace>
  <inkml:trace contextRef="#ctx0" brushRef="#br0" timeOffset="96913">23498 11466 14498,'-18'33'1092,"1"1"0,7-13 0,0 1-846,-1 2 1,-2 5-1,-2 3 1,1 0-1,1-2-1066,2 0 1,2 0 0,-1-1 0,1 1-1,-3 5 1,1 0 0,-1 0 0,1-2 557,0 3 0,1-1 0,1-5 577,-1-1 1,1-4-3463,-8 7-130,7-14 711,-1-3 2566,8-16 0,1 1 0,2-3 0</inkml:trace>
  <inkml:trace contextRef="#ctx0" brushRef="#br0" timeOffset="97115">23648 11397 15811,'8'-1'1638,"17"3"0,5 4-1198,-3 6-2079,7-1 1,0 2 509,-15 0 1,-3 3 1168,1 9 0,-1 5 0,-3 0-129,-6-1 1,-2 0 0,-1 2 56,3 5 0,-1 1 1,-8 0-202,-8-6 0,-6 0 1,-2-2-1,0-2 161,1-2 0,0-2 1,-3-1-157,-1 1 1,-3-1 0,-1 1-1,-3-1-310,4-4 1,-2 1-1,-1-1 1,0 0-1,-2 0 1,1 0 537,-3 1 0,-1-1 0,0 1 0,-1-1 0,2 0 0,0 0 0,-2 1 0,2 0 0,-1-1 0,2 0 0,0-1 0,0-1 0,0 1 0,-1-1 0,1 0 0</inkml:trace>
  <inkml:trace contextRef="#ctx0" brushRef="#br0" timeOffset="97415">20314 12914 16749,'-4'-2'300,"0"1"-300,4 1 910,80 2-706,-45-3 1,1-1-1,3 0-860,-8 1 1,1 0-1,1 1 1,0-1 0,0-1 728,2 0 0,1 0 1,-1-1-1,0 0 1,0 0-311,3-1 0,-1 1 1,0-1-1,2 1 308,-3 0 1,1 0 0,0 0 0,1 0-1,0 0-285,-6 0 1,0 1 0,-1-1 0,2 1 0,2-1 0,4 0 213,-8 0 0,2 1 0,2-1 0,1 0 0,2 1 0,1-1 0,1 0 0,0 0 0,1 0 0,-1 0 0,-1-1 0,0 1 0,-1 1-94,0-2 1,0 1 0,0 0 0,0 0 0,-1 0 0,1 0 0,-1 0 0,1 0 0,0 0 0,1-1 0,0 1-1,1 0 80,-5 0 0,2 0 1,0 0-1,1 0 1,-1 0-1,2 0 1,-1 0-1,0 0 0,1 0 1,-1 0-1,-1 1 1,0-1-1,0 0 1,-2 0-1,0 0-1,5 0 1,0 0-1,-1-1 1,-1 1-1,-1 0 1,1 0-1,-1 0 1,-1 0-1,1 0 1,-1 0-1,0 0-44,2 1 1,-1-1 0,0 0 0,0 1 0,0 0 0,-1 0-1,0-1 1,-1 1 0,-1 0 0,-1 0 8,5 0 1,-2 0 0,-2 0 0,1 0 0,-1 0 0,2 0 0,2 0-279,-3 1 0,3-1 0,1 1 1,1-1-1,1 0 0,-1 1 1,-1-1-1,-3 1 0,-2-1 1,-3 0-1,8 0 0,-5-1 0,-1 0 1,1 1-1,7 0 0,3 1 1,-4-1-1,-11 0 0,-7-5 1</inkml:trace>
  <inkml:trace contextRef="#ctx0" brushRef="#br0" timeOffset="97937">21476 13297 12535,'1'4'3276,"0"-1"-2365,-22-3 1,-8-3-1777,9 3 925,-5 1 1,-7 1 0,4 2 149,-5 7 20,9 0 1,-4 2-1,4-1-300,4 0 0,2 0-81,-5 3 0,4 0-342,8-2 179,14-7 291,5 1-260,6 0-175,20 8 1,2 2 641,-3 2 148,-6 1 0,2 6 0,-12-1-60,-20-2 0,-7 0-491,3 8 1,-4-2-581,-8-9 0,-4-6 299,0-5 0,2-3-2777,3-3 3119,-11-7 0,24 2 0,-7-4 0</inkml:trace>
  <inkml:trace contextRef="#ctx0" brushRef="#br0" timeOffset="98181">21462 13433 10295,'8'5'1310,"-2"-2"-3740,-6-3 1117,38 1-1964,-16 1 2059,4-1 0,1 0 1218,3 1 1766,0 0-821,-6-1 0,1 0-590,9-1-547,-13 1 1,-2-1 381,-2 0-80,-9 0-54,-2 0 1858,0 0-2006,1 0-191,-4-1 101,2 0 1419,-6 1-1237,-6-1 0,4 1 0,-4-1 0</inkml:trace>
  <inkml:trace contextRef="#ctx0" brushRef="#br0" timeOffset="98513">21653 13297 12025,'8'2'1899,"-2"0"-1076,-6-2-733,-17 52-84,7-23-1099,2-2 1,-2 5 0,1-5 1044,-1 10 270,3-6 1,1 0-193,1 1-154,0 4-108,4-22-421,9-9 485,0-3 50,13-1 1,5-3 111,-1-1 1,1-1 309,6 0 1,0 0-561,-3-1 0,-2-1-918,10-3-2103,-3-1 433,-3 0 2408,-6 2 1,-10 2 0,-7 3 0</inkml:trace>
  <inkml:trace contextRef="#ctx0" brushRef="#br0" timeOffset="98831">21981 13433 3971,'-2'-7'3276,"0"2"-58,2 5-3162,0 0-1229,64-11 951,-41 5 1,0 0-976,15-1 0,-1-1 1096,-3-6 1458,-29 2-237,-14-3-826,-10 6 0,-4 1 941,-9-2-1150,5 7 1,1 4 65,1 8 28,1 5 154,5 6 0,0 3-36,6 0 0,1 2-252,-2 0 0,2 0-66,8 0 0,5-2-77,6-5-194,8 4-582,8-13 1,4-3-147,10 1 487,-5-3 0,2-2-71,-12-4 1,0-1-442,1 0 1,1-1-69,-3-1 0,0 0 686,3-2 1,-1 0-1,-2 1 1,1-1 0</inkml:trace>
  <inkml:trace contextRef="#ctx0" brushRef="#br0" timeOffset="99064">22637 13228 12809,'5'5'3276,"-1"-2"-1946,-24 12 1,-9 3-3084,8 2 1756,-9 4 0,2 1-3,13 4-67,4 0 529,5-1-900,5-5 0,4 0-475,9 12-75,-5-15 0,1-1 128,7 2-140,10-11-1160,-8-2 684,12-2 1127,-5-4 1,-2-1-1,-3 0 1,14-1 0</inkml:trace>
  <inkml:trace contextRef="#ctx0" brushRef="#br0" timeOffset="99263">22883 13228 16133,'5'7'1781,"-2"-2"-1330,-3-5 171,0 0-622,-8 36-402,11-17 0,2 0 59,-3 11 0,2 1-679,2-10 1,2-2 326,17 5-1802,-9-8 581,4-7 1253,7 1 0,-19-8 0,5 0 0</inkml:trace>
  <inkml:trace contextRef="#ctx0" brushRef="#br0" timeOffset="99438">23033 13269 11846,'1'4'3276,"-1"-1"-1836,0-3 472,-55 92-3551,43-69 1,0 1 1044,-3 3 0,-3 5 1,-1 1-1,4-3 549,4-2 0,2-2 1,1-1 617,-2 4 1,0 2-1043,-1 4 1,-2 5-1,3-4-681,1-3 1,1-2-366,-2 4 0,2-4-1453,2-3 2968,15-40 0,-7 8 0,7-10 0</inkml:trace>
  <inkml:trace contextRef="#ctx0" brushRef="#br0" timeOffset="99669">23211 13228 15820,'3'3'1307,"-1"0"-635,-2-3-498,33 30 68,-18 0 0,-1 6-1335,-1-6 1,0 3 0,-3 0 747,-4-1 0,-3 2 0,-3-2 345,-4-2 0,-3-2 0,-4-1 85,-5 2 0,-6-1 1,-3-2-248,3-6 1,-3-1 0,-2 0 0,-1-1-1,-2 1 162,1-4 0,-2 0 0,-1 0 0,-1 0 0,0 0 0,1-2 0,3 1 0,-8 4 0,3-1 0,0-1 0,-1-2 0,-1-4 0,0-1 0,0 1 0,0 0 0</inkml:trace>
  <inkml:trace contextRef="#ctx0" brushRef="#br0" timeOffset="100865">20901 13830 7228,'-33'-20'143,"0"1"0,0-1 1,9 5-1,-1-1 0,0 0 1,2-1-343,-4-2 1,1-2 0,-2-5 279,8 4 0,-2-3 0,-1-4 1,-1-1-1,0-1 0,0 0 1,3 2-1,1 3-115,0-2 0,2 3 0,1 0 1,0-1-1,-1-4 55,1 1 0,-1-4 0,-2-2 0,1-2 1,-1 0-1,2 0 0,1 1 0,3 3 0,4 3-41,0-7 1,4 4-1,3 0 1,-1-1 34,0-1 1,0-1 0,1-1-1,2-1 1,4-2-25,3 7 1,2-2 0,2-1 0,2 0 0,1-1 0,-1 1 0,1 2 0,-1 1 22,0 0 1,0 2 0,0 1 0,1 0 0,0-1 0,3-2 1,-2 2 1,2-3 0,0-1 0,2 0 0,0-1 0,0 1 0,0 1-1,1 1 1,-1 4 6,3-4 0,1 3 1,0 2-1,0 0 1,1 1-1,0-1-2,-2 3 0,1 0 0,0 0 1,1 1-1,0-1 0,0 1 1,1 0 10,1-1 1,0 0 0,1 1 0,0 0 0,0 0-1,1 1 1,0-1 51,2 1 0,-1 0 0,2 0 0,-1 0 0,1 1 0,0 0 0,1 0-18,0 1 1,1 0 0,0 0 0,1 0 0,0 1 0,0 0 0,0 1-10,-3 2 0,-2 1 1,0 0-1,0 0 1,2 1-1,1 0 1,3 0-1,3 1-9,-8 4 1,2 0 0,2 0 0,3 0-1,0 0 1,2 1 0,1 0 0,1 0 0,0 0-1,0 1 1,0-1 0,-1 1 0,0 0 0,-2 1-1,-1-1 1,-1 2 0,-3-1-49,7-1 1,-2 0-1,-2 2 1,-2-1-1,1 1 1,-1 0 0,1 1-1,1-1 1,1 1-1,4-1 0,-8 1 0,2 0 0,1 0 0,1-1 0,1 0 0,1 1 0,0-1 0,1 0 0,0 1 0,0 1 0,0 0 0,0 0 0,-1 2 0,-1 0 0,0 1 0,-1 2 0,-2 0-10,5 2 1,-2 2-1,0 0 1,0 1-1,-1 1 1,0 1 0,-1 1-1,0 1 1,-1 0-1,1 2 1,-1 0 0,0 0-1,0 1-22,0 1 1,0 2 0,-1 0 0,0 1 0,0 0-1,-1 2 1,0 0 0,0 0 0,0 2 0,0-1 0,1 1-1,-1 0 1,0 0 23,-1-1 1,0 0-1,0 1 1,1 0-1,0 1 1,0 0 0,0 0-1,-1 0 1,0 1-1,0 1 1,-2-1 0,0 1-1,-1 0 1,-1 0-1,-2 0 7,2 3 1,-1 1 0,0 0 0,-1 0 0,-1 1-1,-1 0 1,-2 0 0,0 0 0,-1 1 0,-2-1 0,-1 1-1,-2-1 1,0 5 0,-1 0 0,-2 1 0,-2-1 0,-1 0 0,-2 1 0,-1 0 0,-2 0 0,-1 0 34,-3 3 1,-1 0-1,-3 0 1,-2 1 0,-1-1-1,-1 1 1,0-2 0,0 0-1,1-1-20,-1 3 1,0-2 0,1-2 0,-2 1 0,-1 0 0,-3 2 0,-2 3 19,3-13 0,-1 1 0,-1 2 1,-1 1-1,-2 1 0,0 1 1,-1 0-1,-1 0 0,0 1 1,-1-1-1,1-1 0,-1 0 1,0-1-1,0-1 0,0-1 1,1-2-19,-4 4 0,-1-1 0,0-2 1,0-1-1,0-1 0,-1 0 1,1-1-1,-2 1 0,1 0 1,-1 0-1,0 2-16,1-2 0,0 2 0,-1 0 0,0 0 0,0 1 0,-1-1 0,0 1 0,1-2 0,-1 1 0,0-2 0,0-1 0,0-1 0,1-1 0,-3 0 1,1-1 0,-1-2 0,1 0 0,-1-1 0,1-1 0,-1-1 0,0 0-1,-1-1 1,0 0 32,-1 0 0,-1-2 1,-1 0-1,0 0 0,0-2 1,0 1-1,0-1 1,0-1-1,1 0 0,1 0-10,-2 1 1,2-1-1,1 0 1,0-1-1,0 0 1,-2 0-1,-3 0 1,-2 0-22,7-3 1,-1 1-1,-3 0 1,0 0 0,-3 0-1,0 0 1,0 0 0,-2-1-1,1 1 1,-1-1 0,0 0-1,1 0 1,1 0 0,0-1-1,2-1 1,1 0-22,-6 1 0,1-1 1,2-1-1,0 0 1,0-1-1,1 1 1,-1-2-1,0 1 1,-1 0-1,-1 0 1,-1-1-39,5 1 0,-1-1 0,-2 1 1,0-1-1,0 1 0,-2-1 1,1 0-1,-1 1 0,1-1 1,-1 0-1,2-1 0,-1 1 1,2-1-1,1 0 0,0-1 0,3 0-34,-8 0 1,2 0-1,1-1 1,1 0 0,1-1-1,0 0 1,1 0 0,0-1-1,0 0 1,0 0-45,-1 0 1,0-1 0,0 0 0,1 0 0,0-1 0,0 0 0,2-1 0,1 0 0,1 0-396,-8-3 1,2 1 0,2-2 0,0-2 0,-1-4 529,6 0 0,-1-3 0,0-2 0,0-2 0,0 0 0,1 0 0,3 3 0,2 2 0,-4 1 0,3 2 0,1 1 0,0-5 0,-3-7 0,1 0 0,0 0 0,0 0 0,-1-1 0</inkml:trace>
  <inkml:trace contextRef="#ctx0" brushRef="#br0" timeOffset="101465">18661 12900 10802,'-15'-6'1638,"32"0"0,11 0 829,10 2-2969,-11 1 1,4-1 0,2 1 498,-5 1 0,3 0 1,0 0-1,0 0-88,0 1 1,1-1 0,-1 1 0,1 0-730,0-1 1,1 0 0,-1 1 0,-1-1 361,3 1 0,-1 0 0,-6 0-494,2 0 578,-9-2-2903,-12-4 3253,-19-8 1,7 6-1,-12-3 1</inkml:trace>
  <inkml:trace contextRef="#ctx0" brushRef="#br0" timeOffset="101636">19085 12682 11474,'-3'-5'1638,"-18"15"0,-4 8 515,2 11-2545,5-12 0,-2 4 0,1 3 510,5 3 1,3 4-1,1 2 1,-1-2-1060,-1 6 0,0-2 0,1 2 941,3-3 0,0 1 0,1-1 0,1-2-3,-1 0 0,2-3 1,2-3-38,4-1 1,2-2-219,-2-3 0,1 0 40,3 12-275,9-13 0,5-5-649,12-10 0,5-5-70,-3 3 0,0-3 147,-4-6 0,0-3 0,-1-2 1107,-1-2 1,-1-2-1,-3 2 1,-4 3-1,-2 0 1,6-3-1,0-1 1</inkml:trace>
  <inkml:trace contextRef="#ctx0" brushRef="#br0" timeOffset="101820">19549 12982 17749,'-7'-3'-1131,"1"0"1128,6 3-3274,94-12 1638,-66 8 1,0 0 1091,9 0 1,4-2 0,-7 2 0,2 0 0,-26 3 0</inkml:trace>
  <inkml:trace contextRef="#ctx0" brushRef="#br0" timeOffset="101985">19468 13105 17099,'6'4'-64,"-1"-1"148,-5-3 176,38 2-248,-7-2-313,-7-2 1,7-2 0,6-1 0,0 0 0,-1 0 0,-6 0-793,0 1 1,-3 0 0,3-1 940,2-2 0,6-1 0,2-2 1,0 1-1,-5 0 0,-8 3 0,-5 0 1,-3 1-1,7-5 0,1 1 1</inkml:trace>
  <inkml:trace contextRef="#ctx0" brushRef="#br0" timeOffset="102231">19850 12805 16013,'-27'17'340,"0"0"1,0 0 0,0-1 0,0 4 0,1 0 0,1-1 0,3-1-376,-2 1 0,4-1 5,-1 6 1,0 0 202,1 3 1,1-2-504,4-10 0,2 0 330,2 6 0,1-1 251,1-4-251,13-3 42,-3 0-42,5-1 62,6 1-340,4-2 1,4-1-786,5-2 0,3-1 0,0 0-576,7 2 1,0-1 545,-4-2 1,1-2 0,-3 0 436,1-3 1,-4-1-1,0 1 1,-1-1 0</inkml:trace>
  <inkml:trace contextRef="#ctx0" brushRef="#br0" timeOffset="103072">18525 13474 9549,'-14'-25'-95,"0"0"1,0 0-1,0 0 1,1-1-1,3 1 95,-1-8 0,4 0-701,-1-5 0,2 0 776,3 11 1,-1 0 0,4-2-6,1 0 1,3-3 0,1-2-1,1 1 1,1 1-364,3-3 0,3 1 0,0 1 0,1-2 320,-2 2 1,0 0-1,1-1 1,1 1-1,1 3 11,4-1 0,1 3 0,1 2 0,3 1 48,4 0 0,2 2 0,1 1 1,-1 2-245,-5 3 1,-1 2 0,1 1-1,1 0 221,7-3 0,2 0 0,1 1 0,1 4 80,1 4 1,1 4 0,-1 2-1,-1 1-430,2 1 1,-1 3 0,1 4 324,-10 2 1,2 2 0,2 2 0,-1 2 0,-3 0 0,-3 1-28,0 3 0,-3 1 0,-3 2 0,0 4-11,-1 2 0,0 5 0,0 3 0,-2 1 0,-3 0 0,-2-4 31,-1 4 1,-3-3 0,-3 1-1,-5 5 59,-2-10 1,-3 3 0,-1 2 0,-2 2 0,-1 0 0,-1 0 0,-2 0 0,0-3 0,0-3-29,-5 5 0,-2-2 0,-1-2 0,-1-1 0,-1 0 0,0 2-58,3-4 0,-1 2 0,0-1 1,0 1-1,-1 0 0,-1-2 1,1-2-1,-1-1-16,-3 0 1,0-2 0,-1-1-1,0-2 1,0-1 0,2-1 11,-5 2 0,2-2 0,1-1 0,-1 0 5,0-1 1,0 0 0,-1-1 0,1 0-62,1-1 1,0-1 0,0 1 0,0-2-51,-7 4 1,1-1 0,-3 0-314,4-3 0,-2 0 1,0-1-1,2 0-180,-1-1 1,3-1 0,-2 0-481,-6 1 0,-1-1 0,2-1 1079,7-4 0,0-2 0,4-1 0,4 1 0,2-1 0,-3-1 0,0-1 0</inkml:trace>
  <inkml:trace contextRef="#ctx0" brushRef="#br0" timeOffset="105633">18361 13816 3905,'-5'-3'95,"-16"-15"1,-3-5-698,0-6 602,5 9 0,-3-4 0,3 1 214,2-4 0,3 1 67,-1-5 1,1 0 641,1-1 1,3-5-658,3 4 1,2-6 0,2-2 0,1 1-190,3 3 0,3 0 1,0 0-1,0-1 17,-1 3 1,0-2 0,0 0-1,2 0 1,1 3-34,4-4 0,2 2 0,1 1 0,1 2 51,2 0 0,1 2 0,1 0-141,2 0 0,0 1 1,1 0 28,0 2 0,1 0 0,4-1-18,-4 8 1,2-1 0,2-1 0,2 1-1,0 1 1,1 1 27,2 2 0,1 1 1,1 1-1,1 1 0,0-1 1,-1 1-10,-1-2 0,0 0 1,0-1-1,0 2 1,1 1-1,1 3 14,3 3 1,2 2 0,1 2 0,-1 2 0,-2 2 0,-4 2-257,3 4 0,-4 4 0,1 2 260,-2-1 1,1 1 0,-1 3 0,-2 4 133,-1 5 1,-2 3 0,-2 4-1,-1 4-124,-8-7 0,-1 3 0,0 2 1,-2 1-1,0 1 0,0-1 1,0-2-41,1 1 0,-1-1 1,0-1-1,-1 1 1,-1 0-1,0 2 11,-2 1 0,0 2 0,0 1 0,-2 0 0,-1 0 0,-1-2 0,-2-3 2,-3 5 0,-2-2 0,-2-2 1,0 1 3,-1 1 0,0-1 0,-2 0 1,-2 2 19,0-6 1,-1 0-1,-2 2 1,-1-1 0,-2 2-1,-3-1 54,2-5 1,-3 2 0,-2-1-1,-2 1 1,0 0 0,0 0-1,0-1 1,1-1 0,2-1-93,-4 6 0,1-1 0,1-1 0,0-1 0,-1 0 0,-3 0 45,3-3 1,-3 0 0,-1 1-1,-1 0 1,0-2 0,2-1 0,1-3-1,2-3 98,-9 2 0,3-4 0,-1-3-111,2 1 1,-1-1 0,-3-2-229,2-4 1,-3-1 0,-2-2 0,-1-1 0,1-4-340,4-3 1,-1-3 0,1-1 0,-1-2 0,0 0 0,1 2-1,-1 1 1,1 1 0,-1-1 0,1 0 0,1-1 0,1-3-20,-5-3 0,1-4 1,1 0-1,2-2 1,4 0 581,-3-8 1,5-1 0,3 4 0,3 6 0,2 1 0,1-4 0,-1 0 0</inkml:trace>
  <inkml:trace contextRef="#ctx0" brushRef="#br0" timeOffset="106284">16298 15661 14053,'2'7'2184,"-1"-2"-1851,-1-5 835,0 0-1168,30-8 0,-4 4-1639,1-1 1,1 0 1454,-4 2 1,0 0-29,1 0 1,1 0-622,9-1 1,2 0-261,-10-1 1,0 0 0,-2 0-547,5 0 1,-3-2 1466,1-3 1,-8 0 0,-17 5 0,-1-3 0</inkml:trace>
  <inkml:trace contextRef="#ctx0" brushRef="#br0" timeOffset="106501">16667 15497 6985,'-12'-6'3276,"2"1"-89,10 5 89,-63 71-4915,48-50 1,-1 0 1215,-4 3 0,-5 3 0,1 1 0,5-3 506,3 4 0,3-1-517,-5 2 0,1-1 502,7-2 1,0 2 213,-3 6 1,0 0-300,2-4 0,2 0-226,6 4 1,2-2 203,0-10 0,2-3-84,17 10 36,-4-15 550,2-7 0,4-1-1629,7-4 0,1-1 428,-3-1 0,0-1-175,10-3 0,0-4-153,-15 0 1,-1-1 207,4 1 0,2-1 1021,3-2 0,-3 0 1,-1 1-1,3-1 1</inkml:trace>
  <inkml:trace contextRef="#ctx0" brushRef="#br0" timeOffset="106703">17336 15921 16150,'-7'6'1050,"2"0"-1050,5-6 0,0 0-171,86-12-78,-54 8 0,0-1-529,-4 1 1,3 0 0,0-1 0,-4 2 418,8-2 1,-4 0-917,-4 0 1,-3 1-5,14-3-360,-12 2 1,-2-1 937,-5-4 1,2 4 0,-19 1 0</inkml:trace>
  <inkml:trace contextRef="#ctx0" brushRef="#br0" timeOffset="106871">17719 15784 10648,'-1'-7'2576,"1"1"-2007,0 6 399,0 0-4245,31 44 2367,-21-23 907,8 6 1,-3 1 550,-11-7-674,-3-3-2573,-8 6 2159,1-8-427,-8 2-1203,1-7-854,2-3 3024,0-2 0,6-3 0,2-2 0</inkml:trace>
  <inkml:trace contextRef="#ctx0" brushRef="#br0" timeOffset="107151">18429 15620 14731,'6'3'3029,"-2"-1"-2430,-4-2-243,-16 72-411,8-37 0,0 2 0,-1 1-558,2-8 1,1 1-1,-1 1 1,1 1 502,-1-1 1,0 2 0,-1 0 0,2-1 0,0-5-118,-1 11 0,1-2-53,2-10 1,-1 3 0,1 0 0,-1-1-814,1 5 1,0-2 0,0-1-547,-1 4 1,0-3-1,1 4 1,-1-11 217,3-22 1421,-3-14 0,4 5 0,-1-7 0</inkml:trace>
  <inkml:trace contextRef="#ctx0" brushRef="#br0" timeOffset="107324">18265 16085 7705,'17'-35'468,"-1"1"0,0-1 0,1 0 0,1 1 0,1-1 0,0 3 0,-2 8 662,0 10 0,0 2-1068,6-3 0,1 0 673,12 0-637,-7 7 0,0 6 84,-5 10 0,-2 4-9,3-5-1,-5 4 314,-8 17 0,-9 4-1568,-7-12 0,-3-2 1222,-6 9 0,-4-1-228,-6 0 0,-3-1-170,2-6 1,-1 0-215,-4 5 0,0-2-1167,7-7 1,1-2-1,3-2 1,0 0 1233,-3-2 0,2-1 0,3 1 0,-3-4 0</inkml:trace>
  <inkml:trace contextRef="#ctx0" brushRef="#br0" timeOffset="107467">19030 16208 17253,'6'3'1224,"-2"0"-2317,-4-3 1,0 0 0</inkml:trace>
  <inkml:trace contextRef="#ctx0" brushRef="#br0" timeOffset="108587">16038 17191 768,'-4'-7'3276,"0"2"0,4 5 0,0 0-2025,14-4-921,-1-1-66,15-4 606,1 0-870,6-1-30,-7 4 1,2 1-111,-5 2 0,2 1 0,-1 2 78,1 2 1,-1 2 0,0 0-336,10 0 1,-3 3 396,-14 5 0,-4 2 0,-1 4 1532,-10 2-1409,-8 3-196,-9 3 0,-6 3 86,4-8 0,-2 0 0,0 1-39,0 0 0,1-1 0,-1 1-445,-3 3 1,0 1-1,3-3 436,7-7 0,1 1 680,-4 9 0,4 2-627,9-6 1,4-2-16,3 15 157,4-17 0,1-4-70,15-2-48,4-3 0,6-2-257,-13-6 0,3 0 1,0-2-655,0-1 0,0-2 0,0 1 261,0 0 0,1 1 0,-3-3 608,10-11 0,-7-1 0,-14 6 0,-1-10 0</inkml:trace>
  <inkml:trace contextRef="#ctx0" brushRef="#br0" timeOffset="108767">16284 17451 12916,'-7'-2'1621,"2"1"-1595,5 1 144,0 0 152,40 0-322,-10 0-400,2-1 0,3-1-156,2-2 1,-1 0 225,-7 0 1,2 0-491,0 0 1,6 0 0,0 0 0,-5 0-820,2 0 1,-1 0 1201,6 0 0,3 0 1,-8 1-1,-7 0 1,1 1-1</inkml:trace>
  <inkml:trace contextRef="#ctx0" brushRef="#br0" timeOffset="108967">17295 17355 14627,'4'6'885,"-1"-1"-904,-3-5 602,0 0-751,90-12-1291,-69 9 0,1 1 1443,5-1 1,4-1 0,1 1-1,-6 0-32,-1 1 1,-2 2-340,-1-1 1,2 1-1253,14 0 1,1-1 1329,-10 0 1,-1-1 0,2 2-1,-3-1 1,-3-2 0</inkml:trace>
  <inkml:trace contextRef="#ctx0" brushRef="#br0" timeOffset="109169">17733 17219 11868,'6'1'616,"-1"-1"-145,-5 0-426,39 8-3322,-14 7 2280,0-6 0,-2 2 1484,-5 16-1180,-13-1 1043,-5 2 920,-7 4-1101,-2-10 1,-4 1-368,-6 3 1,-3 1 197,-1 1 0,0-1 0,5-8 0,2-2 0,-4 2 0</inkml:trace>
  <inkml:trace contextRef="#ctx0" brushRef="#br0" timeOffset="109412">18375 17273 7530,'12'-2'2512,"-2"0"-349,-18 36-2163,0-5-23,0 0 1,0 6-245,0 0 0,0 3 0,0-2 219,1 0 0,-1 1-52,1-9 0,-1 3 0,0 0 0,3-3-106,1 4 0,1-2 25,-5-1 1,0 0-192,3 8 0,0-2 150,-1-10 1,0-1-973,-4 9 0,-1-2-1621,1-3 49,-3-1 2808,7-19 1,3-4-1,0-4 1</inkml:trace>
  <inkml:trace contextRef="#ctx0" brushRef="#br0" timeOffset="109621">18252 17396 13636,'6'1'624,"4"-17"1,3-13-1,0 4-686,14-1-1031,-12 0 1,2-5 0,0 8-1296,18 10 2578,-5 6 1506,-1 3-1184,-8 14 1,-1 3-144,3 6-103,-8 8 0,-4 4 673,-14 6-633,-7-3 1,-5-2-307,3-13 0,-3-1-306,-3 0 1,-3 1 0,-1-1-1334,-11 2 1,-2-3 1608,1-2 1,0-2 0,8-2 0,2-3 0,1-7 0</inkml:trace>
  <inkml:trace contextRef="#ctx0" brushRef="#br0" timeOffset="111085">16066 16631 6462,'5'-3'669,"0"1"1866,-5 2-2210,35-8-273,-14 3 1,4-1-286,-1 0 0,6-2 0,2-1 0,0-1 0,-1 0 259,-2-1 0,0-2 1,-1 0-1,0-1 0,1 1-245,0 1 1,2 0-1,-1 0 1,-1-1 0,-2-1 200,2-3 1,-2 0-1,-2-2 1,-3 0-44,-1-4 0,-3 0 1,-3-4-104,-3 0 1,-1-3 0,-2-3 0,-1-1 52,-2 0 1,-1-3 0,-2-2 0,0 1 0,-1 1-262,0 5 1,0 0-1,-2 1 1,0-1-1,-1 1 297,-2-2 1,-1-1 0,-1 1-1,-1 1 1,0 1 21,-3 0 1,-1 1-1,0 2 1,0 1 213,0-2 0,0 2 0,-4-1-148,0 1 0,-2-2 0,-3-1 0,0 2 0,-2 3 129,-2 3 1,-2 4 0,-1 0 0,0 0 69,2-1 1,0-1-1,-1 1 1,-2 4-104,-2 4 0,-3 2 0,0 5 1,2 6 18,1 7 1,2 6 0,0 5 0,0 1 123,-1 2 0,1 4 0,-1 2 0,1 1 1,1-1-238,3-3 0,0 0 0,1 0 0,1 2 1,1 0 76,0 4 1,0 2 0,2 1 0,2-2 0,2-2 521,0 0 0,3-2 0,2 4-500,3 1 0,-1 4 1,3 2-1,3 0 1,5-2-115,5-7 1,4-1 0,3-1 0,0 1 0,1-1 0,-3 1-214,-4 1 1,-1 1 0,-1 0 0,1 0 0,2-2-1,6-2 207,4-4 1,5 0 0,3-2 0,1-1 0,1-2 0,-2-2 0,-2-3-11,1 0 0,-2-4 0,0-2 0,4 1-113,0 0 1,4 0 0,1 1-1,2-1 1,0-2 0,1 0-341,-3-3 1,2-1 0,0-1 0,0-1 0,1 0 0,-2-1 0,0 1-79,-1 1 1,0-1 0,-1 0 0,0 0 0,0 0 0,2-2 186,-2 1 0,2-1 1,0-1-1,1 0 1,-2 0-1,-2-1 1,-2 0 359,5-3 0,-3-2 0,-2 1 0,-3 0 0,6 1 0,-2 0 0,-2-2 0,1 0 0</inkml:trace>
  <inkml:trace contextRef="#ctx0" brushRef="#br0" timeOffset="111968">18703 16372 13156,'-31'1'655,"0"0"0,0 0 1,0 1-1,0 0 0,0-1-489,-4 0 0,-6-1 0,0 0 1,6 0-1221,3-2 0,3-1 1054,0 0 0,-2-2 45,-2-4 1,-4-3 0,2-4-348,8-1 0,1-2 1,1-1-1,-1 0-518,0 1 1,0 0 0,1 0 0,2-2 650,1-4 1,1-2 0,3-1 0,4 2 66,3 0 0,3 1 1,3-5 61,2 0 1,2-5 0,1-4-1,3 0 1,1 1 0,2 2 8,5 1 1,4 1 0,2 1 0,1-1 0,-2-1-219,-4 0 0,0-2 1,-1-1-1,1 0 1,3 4-1,2 3 252,5 4 0,3 3 1,2 2-1,1 3 1,1 3-11,6 1 1,1 4 0,2 4 0,1 2-136,-5 4 0,1 2 1,2 1-1,0 3 0,0 2 1,0 2 134,-6 1 0,1 2 1,0 2-1,0 1 0,0 1 1,-1 1-1,0-1 1,-1 0 22,1 1 1,-1-2 0,1 1 0,-2 1 0,-1 0-1,-1 2 1,-1 2 54,1 7 0,0 2 0,-3 2 0,-1 1 0,-4-2 0,-2-1 62,-4-1 0,-4 0 1,-3-1-1,1 0 38,0 9 1,-1 0 0,-3 0-17,-1-2 0,-4-1 0,-4 3 60,-4-6 1,-4 2 0,-2 2-1,-3-1 1,-2-2-173,2-6 0,-3 0 1,-2-1-1,0-1 1,0 1-1,0-1-79,2 1 0,0 1 0,0-1 0,-1 0 0,-1 0 1,-1-3-186,-4 1 0,-2-1 0,-2-1 1,1-1-1,2-2 0,3-3-52,-2 1 1,3-3 0,-3 0 272,0-1 0,-3 0 0,-1 0 0,2-1 0,5-1 0,0-1 0,2-1 0,-1-1 0,-1 0 0,1-1 0</inkml:trace>
  <inkml:trace contextRef="#ctx0" brushRef="#br0" timeOffset="112618">21161 16426 13546,'-6'-2'2697,"0"1"-2221,6 1-171,68-7-1508,-45 5 0,4 0 1401,0 0 1,6-1 0,5-1 0,2 0 0,2 0 0,-2 0-507,-7 1 1,1 1 0,1-1 0,0 0 0,1 0 0,0 1-1,-1-1 1,0 0 306,1 0 0,-2 0 0,1 1 0,0-1 0,0 0 0,1 0 0,0 0 0,0 0-115,-1 1 0,1-1 0,0 1 0,0-1 1,1 0-1,0 1 0,-1 0 0,1 0 0,-1 0 111,-1 0 0,0 0 1,-1 0-1,0 1 1,0 0-1,1-1 1,1 1-1,1 0 0,2 0-94,-7 0-1,1 0 1,1 0 0,0 0 0,1 0 0,1 0 0,0 0 0,0 0 0,1 1 0,1-1 0,0 0 0,0 0 0,0 0 0,1 0 93,-4 0 0,2 1 1,-1-1-1,2 0 1,0 0-1,0 0 1,1 0-1,0 0 1,0 0-1,0 1 1,0-1-1,0 0 0,0 0 1,0 0-1,-1 0 1,0 0-1,-1 1 1,0-1-38,1 0 1,-1 0 0,0 0 0,0 1 0,0-1-1,-1 0 1,1 0 0,-1 1 0,0-1 0,0 0 0,0 1-1,0-1 1,-1 0 0,1 0 0,0 1 0,-1-1 42,5 0 0,-1 0 0,1 1 0,0-1 0,0 0 0,-1 0 0,0 0 0,0 1 0,0-1 0,-1 0 0,0 0 0,-1 0 0,0 0 0,-1 0-8,1-1 0,0 1 0,-2 0 0,0-1 0,0 1 0,-1-1 0,0 1 1,0-1-1,1 1 0,0-1 0,1 0-114,0 0 0,1 0 0,-1 0 0,1 0 1,1 0-1,-1 0 0,0-1 0,1 1 1,-1 0-1,1-1 0,-1 1 0,0-1-152,-1 1 1,1-1 0,-1 1 0,1-1 0,0 0 0,0 1 0,-1-1 0,0 0 0,0 0 0,-1 0 0,-1 1 0,-1-1-35,5 0 0,0 0 1,-1 0-1,0 0 1,-1 0-1,-2 0 1,0 0-1,-3-1 1,-2 1 139,16-2 1,-1 1 0,-9-1 0,-16-4-1668,-19-10 1835,-17 9 0,-4 2 0,-6-7 0,-10 5 0</inkml:trace>
  <inkml:trace contextRef="#ctx0" brushRef="#br0" timeOffset="113375">21325 15989 12036,'-6'-6'-907,"1"1"1506,5 5-64,0 0 1496,45-7-1513,-19 0 0,3-1-1611,-5 3 1,2-1 0,-1 0 614,12-5 1,-3-2 477,-7 3 0,-2 0-705,4-2 1,1-1 707,1 0 0,4-2-146,-10 3 0,3-1 1,2 0-1,0-2 0,1 1 148,2-2 1,2-1 0,-1 0-1,1-1 1,-1 1-238,1 1 0,-1-1 0,0 0 0,0 0 0,0-1 233,-3 2 0,1-1 0,0-1 0,-1 1 0,-1-2 0,-2 1-113,-1-1 1,-2 0 0,-1-1-1,0-1 1,0-2-139,2-2 0,-1-3 1,1-2-1,-1 0 0,0 1 1,-2 1 228,0 2 1,-1 1 0,-2 1 0,1-1-1,-2-1-17,0-2 1,0-3-1,-1 1 1,-2 1 0,-2 4 37,3-8 0,-2 4 588,-1 0 1,3-1-496,1-1 1,3-3 0,1 1-230,1 2 0,1 1 1,1 1 149,-1-2 1,-1 0-1,3 2-22,3 2 1,2 2 0,-2 4 7,-6 6 0,1 2 34,8-1 1,5-1 0,0 3-60,-9 4 1,-1 3 0,1-1 12,5-1 1,2 0 0,-2 1-11,-5 4 1,-1 0 0,-1 1 18,4 0 0,0 1 419,-1 2 1,1 1 0,2 1-423,-3 1 1,2 2-1,1 0 1,0 2 29,-1 1 1,1 0-1,0 2 1,0 0 0,-2-1 142,4 1 0,-1 1 1,-1 0-1,-1 0-158,-1 2 0,-1 1 0,-1-1 0,-3 0 22,4 4 0,1 2-23,-6-3 1,3 4-1,2 1 1,0 2-1,0-1-335,-2-1 0,-1 1 0,1-1 0,0 2 0,1-1 325,-3-2 1,2 1 0,-1 0-1,1-1 1,-1 1 0,-1-1-123,0 1 1,1 0-1,-2-1 1,-1-1 0,-1-2 165,2 1 0,-2-3 0,0 0-82,0 1 0,0-1 0,3 1 118,-1-2 1,3 1 0,1 0 0,1 0 0,0 0-15,1 0 0,1-1 0,0 0 0,0 0 0,1 0-89,-1 0 1,0 1 0,0-1 0,0 0 0,0-1 24,5 2 0,1-1 0,-2-2 0,-3-1 1,-5-3 1,-3-1 0,0-1-2,0 1 0,1-1 0,2 2-14,5 1 0,4 0 0,2 1 0,0 0-39,-5-2 0,0 0 0,1-1 0,0 1 0,0 0 8,-1-1 0,0 1 1,1 0-1,-1-1 0,0 0-141,-1-1 0,0 0 1,0-1-1,-2 0 0,-2-1 171,1-1 0,-2-1 0,-1 0 232,0-1 0,0 0 0,2 0-563,2-1 0,2 1 0,1-2 0,-2 0-747,1-1 1,-2-1 0,1 0 597,2 1 0,0 0 0,-4-3 495,-5-4 0,-8-1 0,-11 2 0,-5-2 0</inkml:trace>
  <inkml:trace contextRef="#ctx0" brushRef="#br0" timeOffset="113651">25096 14431 14182,'30'-5'-606,"0"-1"0,0 1 0,0-1 0,1 2 0,0-1-214,3-1 1,5-2 0,0-1 0,-2 2 641,-1-1 0,-3 1 0,-3 2 0,-8 0 0,0 1 0,9-3 0,0 0 1</inkml:trace>
  <inkml:trace contextRef="#ctx0" brushRef="#br0" timeOffset="113834">25410 14240 11678,'-11'31'1565,"-1"1"1,1 0-1566,4-6 0,-1 4 0,3-3-130,2-1 0,2-2-184,3 4 1,4-2-1032,7-1 1,3-3-295,-2-4 1,2-3 175,4-9 0,1-4 1463,14-10 0,-20 4 0,4-3 0</inkml:trace>
  <inkml:trace contextRef="#ctx0" brushRef="#br0" timeOffset="114973">26107 15005 10536,'7'3'1290,"-1"-1"-732,-6-2 509,0 0-185,4 30-656,-5-5 1,-3 8 0,0 4 0,-1 0 0,2-5-1320,0 5 1,2-2 0,-2 3 960,-1-6 1,0 4 0,-1 2 0,1-1 0,-1-2 0,1-5 146,-1 4 0,0-5 0,1 0-153,0 1 0,0 0 0,1-1 138,-1-1 0,1 0 0,0 2-63,1 3 0,-1 3 0,2 1 0,-1-1 129,0-3 1,1-1 0,0 0-1,0 0-478,0 1 0,0 0 0,-1-1 0,1-1 465,1 0 0,-1-1 0,1-5 79,-2 6 2043,1-2-2069,0-15-97,1-1 1165,0-13-4451,0 0 0,0-3 2828,-2-5 0,2 3 0,-2-2 1</inkml:trace>
  <inkml:trace contextRef="#ctx0" brushRef="#br0" timeOffset="116870">26080 15579 593,'-1'-6'-440,"1"2"2908,0 4-1947,1 36 163,-1-13 1,0 4-455,0-1 0,-1 5 1,1 1-1,0-3-300,0-3 0,0-1 1,-1 1 51,-1 11 0,-2 3 0,4-2 6,4-10 0,2-1 0,0 0 264,-2 4 0,-1 0 0,1-1 39,7 8 0,1-2 41,-5-9 0,0-3 1065,-2-1 874,-2-6-1669,-1 1 1249,-2-8-1851,0-2 0,0-3 26,0-1 1327,1 1-1355,0 0 97,1-2 64,-2 1 65,1-4-3501,-1 1 825,-4-3 2452,1 0 0,-2-1 0,3 1 0</inkml:trace>
  <inkml:trace contextRef="#ctx0" brushRef="#br0" timeOffset="117620">22076 14253 11976,'-36'-10'-14,"-1"0"1,0-1-1,0 1 1,9 2-1,-2-2 1,-4 0 0,-1 0-1,-2-2 1,0 1-1,-1-1 1,0 0 0,1 0-1,1 1 1,2 0-1,3 0-455,-8-2 1,4 1 0,2 1 0,0-1 0,-2 0 0,-1-1 0,-4-2 270,10 4 0,-3-1 0,-1-1 0,-3 0 0,0-1 0,-2 0 0,0-1 0,0 0 0,0 0 0,1 0 0,2 1 0,0 0 0,3 0 1,2 0-1,3 2 744,-11-7 0,5 3 0,3 0 0,1-1 0,-1-2 0,-5-4-467,10 6 1,-2-2 0,-2-2 0,0-1-1,-1 0 1,-1-2 0,1-1 0,-1 0-1,1-1 1,0 0 0,1 0 0,1 0 0,2-1-164,0-1 0,1 0 0,1-2 0,1 1 0,0-2 0,1 0 0,-1 1 0,2-1 0,-1-1 1,0 1-1,0 1 0,0-1 78,-1 1 1,0 0 0,-1 0 0,1 0 0,0 0 0,0 0 0,0 0 0,1 0 0,0 0-1,1-1 1,0 0 0,2 0-99,-1-3 0,1 0 0,-1-2 0,2 1 0,0-1 0,0 1 0,2 0 0,1 0 0,1 2 0,1 1 0,2 1-21,-1-8 1,2 3-1,2 1 1,1 1-1,2 0 1,-1-2 56,0 1 0,0 1 1,1-1-1,1 0 0,2-2 1,3-3 15,1 9 1,1-2 0,1-1 0,1-2 0,0 0 0,2-1 0,1 1-1,2-1 1,1 1 0,1 1 0,2 2 11,2 2 1,2 0 0,2 1 0,2 1 0,1 0 0,1 0-1,0 0 1,1 1 0,0-1 0,-1 1 0,0-1 0,-2-1-22,0 0 1,-2 0 0,0-1 0,-1 0 0,0-1 0,1 1 0,0 0 0,1 1 0,2 1 0,0 0 0,3 2 0,2 1-5,-1 3 0,2 0 0,1 2 1,2-1-1,1 2 0,0 0 1,2 1-1,0 0 0,1 1 0,1 1 1,0 0-1,1 0 0,0 1 1,0 1-1,0-1 40,-4 4 1,1-1 0,1 2 0,0-1 0,0 2 0,1-1-1,0 1 1,1 1 0,0 0 0,0 0 0,1 0 0,0 1 0,-1 0-1,1 0 1,0 0 0,0 0 0,0 0 0,0 0 0,0 1-61,-1-1 1,0 0 0,1 1 0,-1 0 0,1 0 0,0 1 0,0-1-1,0 1 1,0 0 0,1 0 0,-1 0 0,0 0 0,1 0 0,-1 1 0,0-1-1,1 0 1,-1 1 0,0-1 0,0 0 0,0 0 78,-1 1 1,1-1 0,0 0 0,0-1 0,1 1 0,-1 0 0,0 0 0,1 0 0,-1 0 0,0 0 0,0 0 0,-1 0 0,1 1 0,-1 0 0,0 0 0,-1 1 0,1 0 0,-2 1 0,0 0 0,0 0-12,6 1 0,0 0 1,0 1-1,0 0 1,-1 0-1,0 1 0,-1 0 1,0 1-1,-1 0 1,-1 1-1,-2-1 0,0 2 1,-2-1-1,-1 0 17,9 3 0,-2 0 0,-3 0 0,-1 1 0,0 1 0,-1 0 0,1 0 26,0 0 0,-2 0 0,1-1 0,-1 2 0,1 0 0,1 2 0,2 2 36,-5-1 0,2 2 0,0 0 0,2 1 0,0 1 1,0 1-1,0 1 0,0 1 0,-1 0 0,-1 2 1,-2 0 23,0 1 0,-1 2 0,-2 1 0,1 1 0,-1 1 0,-1 1 0,0 0 0,0 0 0,1-1 0,-1 1 0,1-1-65,1-1 0,0 0 1,1-1-1,0 1 1,0-1-1,-1 1 0,0 0 1,-1 1-1,-2 0 1,-1 1-1,-1 1-4,-1 3 0,-2 1 1,0 1-1,-1 1 1,-1 0-1,-2 0 0,-1 0 1,-1 0-1,-2-2 1,-2-1-14,1 7 1,-4-2 0,-1-1-1,-3 0 1,0 0 0,1 1 40,-2-3 0,1-1 1,-2 1-1,1 0 1,-2 1-1,1-1 1,-1 1-48,0-1 1,1 0 0,-1 0 0,-1 0 0,-1 2-1,0 3 1,-3 3-27,0-11 0,-1 3 0,0 2 0,-1 1 1,-1 2-1,-1 0 0,0 2 0,-1 0 0,1 1 1,-2-1-1,1 1 0,-1-2 0,1 0 1,-1-1-1,1-1 0,0-2 59,-2 2 1,0 0 0,1-2 0,-1 0-1,-1-1 1,1-1 0,-1 1 0,0-1-1,0 2 1,0 0 0,0 1 0,-1 1 16,1-3 0,1 2 0,0 1 0,-1 1 0,1 0 0,-1 1 1,0 0-1,0 0 0,-1 0 0,0-1 0,0 0 0,0-1 0,-2-1 1,1-1-1,-2-2 0,0-2 134,-4 5 0,0-2 0,-1-1 0,-1-1 0,-1-1 0,0-1 0,0-1 0,-1-1 0,0-1 0,-1-1 0,1 0 15,-2-1 1,0-1 0,0-2 0,0 0 0,-1-2 0,-1 0 0,-1 0 0,-2 1 0,-2 0-79,4-4 0,-2 0 0,-1 1 1,-2 0-1,-1 0 0,-1 0 1,-1 0-1,0-1 0,0 0 1,0 0-1,1 0 0,0-2 1,2 1-1,0-2 0,3 0-119,-8 3 0,2-1 0,2-1 0,0 0 0,1-2 0,-1 0 0,0 1 0,-2-2 0,-1 1-49,3-1 1,-1-1 0,-2 1 0,-1 0 0,0-1 0,-1 0 0,1 0 0,1-1-1,1-1 1,2 0 0,2-2 0,3-1-18,-10 0 0,4-1 0,3-2 0,0-1 0,0 0 99,-1 0 1,1 0-1,0-1 1,-1 0-1,-1-2-270,0-1 1,-2 0-1,0-1 1,-1-2-1,0-3 1,1-5 236,4-2 0,1-5 0,-2-3 0,1-3 0,0 0 0,0-1 0,1 2 0,1 2 0,2 5 0,-9-1 0,2 4 0,1 2 0,1-2 0,0-5 0,8-7 0,-1-1 0,0 1 0,1 0 0,-1-1 0,0 1 0,1 0 0</inkml:trace>
  <inkml:trace contextRef="#ctx0" brushRef="#br0" timeOffset="118069">24304 13324 14882,'27'-23'-45,"1"0"0,-1-1 0,-1 6 1,2 0-1,1 1 0,3 3 78,-1 6 0,3 2 0,2 2 0,1 0 1,1 2-1,0-1-443,-5 0 0,1 1 1,0 0-1,0 1 1,1-1-1,1 1 0,-1 0 1,-1 0 146,1 0 1,-1 0 0,1 0 0,-1 0 0,1 0-1,-1 1 1,1 0 0,0 2 225,2 0 0,0 0 1,1 1-1,0 1 0,0 0 1,-1 2-1,-1 1 0,0 2 45,-3 1 0,0 3 1,-1 0-1,0 2 1,0 1-1,-2 0 1,1 0-1,-1 0-125,0 1 1,1 0-1,-2 1 1,0 0-1,0 1 1,-1 0-1,0 1 117,2 2 0,1 0 0,0 1 0,-1 0 0,-2 1 0,-2 0 0,-4 0-184,1 8 1,-4 1-1,-4 0 1,-1 2 301,-1 1 0,-2 2 1,-1 0-1,-1-2-117,-2-7 1,0-3-1,-1 2 1,0 4 2,-2-2 1,0 3-1,-1 3 1,0 2-1,-1 0 1,0-1-1,-1-2 1,-1-2-22,-1 2 1,-1-2 0,-1-2 0,-1 1 0,1 2 16,0 3 1,1 2-1,-1 2 1,0-2-1,-1-1 1,-2-5-105,-2-1 0,-1-3 0,-1-2 0,-1-2 107,-5 9 0,-4-2 404,0-6 1,-4 2-1,-3 0 1,3-2-426,-3 1 0,2-2 0,-2 1-17,3-3 0,0 0 0,-1 0 0,3-3-351,-8 6 0,4-5-1674,8-6 2060,1-12 0,10-1 0,3-11 0</inkml:trace>
  <inkml:trace contextRef="#ctx0" brushRef="#br0" timeOffset="118337">25984 14745 13156,'5'38'819,"-1"0"0,-1-8 0,-1 1 0,-2-4 123,0-6 1,-1 1-852,-1 5 1,1 3 0,0-2-1071,0 1 1,1-1 938,0 2 1,1-2-89,6 9-434,18-31 1,10-7 170,-8-2 0,4-4 1,2-1-1,-1 0-429,-2 2 1,1 0 0,0-1 0,0-1-1,5-3 1,1-2 0,0 0 0,-3 0 409,3-3 0,-3 0 1,-4 3-1,-7 2 1,-1 2-1,4-4 0,-1 1 1</inkml:trace>
  <inkml:trace contextRef="#ctx0" brushRef="#br0" timeOffset="119853">21243 12354 0,'-23'-18'0,"-1"1"0,1 0 0,-1-4 0,2 1 0,5 3 0,3 2 0,1-7 0</inkml:trace>
  <inkml:trace contextRef="#ctx0" brushRef="#br0" timeOffset="122111">23662 16208 9220,'6'7'1022,"-1"-2"-838,-5-5-167,0 0 120,0-16 563,0 16-100,0-13 632,4 27 101,3 6-1795,3 3 571,-1 5-109,-3-2-45,0 2 40,-1 1-390,-1 1-269,0 0-1015,1-1 1679,2-1 0,1-1 0,-3-5 0,2-3 0,-1 0 0</inkml:trace>
  <inkml:trace contextRef="#ctx0" brushRef="#br0" timeOffset="122604">23730 16809 11644,'-3'5'3276,"1"0"-2292,2-5-696,-28 44-288,22-25-58,-10 7 1,4 1-209,19-5 115,0-7 106,8 1-195,-2-8 80,3-5-313,6-8 0,2-4-126,2-3 558,-3-1 1,-1-1 40,-9-5 367,-5-9-9,-12-6 152,-2 7-510,-11 1-877,1 19 222,-13 3-432,6 4-1019,-9 5 2106,2 10 0,15-7 0,-2 4 0</inkml:trace>
  <inkml:trace contextRef="#ctx0" brushRef="#br0" timeOffset="124408">26162 15237 7333,'1'-6'2189,"1"1"-1271,-2 5-663,-10 48-622,5-13 473,0 0 1,0 6-1,1-2-1745,1-1 1,2-1 1480,-1-2 0,0 1 0,2 2 219,1-8 0,2 1 0,0 0 0,0-2-359,-1 3 0,1-2 0,0 2 380,1-2 0,1 1 0,-1-1 0,1-1-282,-1-2 0,0-2 0,0 0 254,2 12 1,-1-1-148,-1-3 1,0 2 148,-2-4 0,-1 5 0,0 0 0,0-4-58,1-1 1,-1 0 91,0 5 0,-1 5 0,1-12-263,-1-15 1638,-1-7-1759,0-4-319,-3-23 0,-1-11 694,1 0-170,-1-6 1,1-2 70,3 15 0,0 1-114,1-2 1,-1-3-299,1 1 0,0-4 0,0-1 0,-1 3 384,1 1 0,0 2 0,-1-2-77,1-3 0,0-3 0,0 0 0,-1 1 46,0-5 0,1 2 0,-1 1 77,0 7 0,1 1 0,-1-1-407,0-7 0,0-1 0,1 2 408,-1 1 1,0 2 606,1-5 0,-1 1 642,1 8 1,-1 2-1250,1 2 0,-1 6 2441,-2 13-1957,0 24-567,-1 7 0,0 9 1,-1-2 81,2 0 0,-1 2-4,2-8 1,-1 5-1,1 2 1,0-1 0,0-4 218,2 1 0,0-3 1,0 1-162,1 9 0,0 2 0,2-3-24,-1-9 0,1-3 0,0 1 33,3 10 0,0 3-448,0-10 1,0 2 0,0 1 0,-1-4 398,2 8 0,-1-1 18,0 3 1,1 2 0,-2-6 892,-1 1-818,-2-2 1482,-2-22-1393,-1-6-1248,-8-15 312,2-3-190,-5-14-467,8-1 2283,1-7-1414,2 16 1,1-2 719,1-2 0,0 1-960,0 1 1,1-1 287,1-4 1,0 3 0,0 0-1,0-1 1</inkml:trace>
  <inkml:trace contextRef="#ctx0" brushRef="#br0" timeOffset="124857">26448 15729 12862,'-8'-4'1799,"1"1"-1643,-11 11 1,-6 8-1796,3-2 1,-2 1 1264,-2 3 1,-3 1 0,2 0 649,-2 2 1,4 0-476,-2 4 1,4-2 548,4 2-829,1 4-193,13-14-93,6-3-899,27-3 155,-3-11 1073,0 0 1,1-4-62,-5-2 0,0-2 127,2-1 1,0-2 35,2 0 1,0-1 68,0 0 1,2-1-84,3-3 1,4-3 0,-1 1 691,-7 4 1,-1 1-1,1 0-349,4-3 1,1-1-1,-3 2 275,-3 2 0,-4 2 1451,-4 4-385,-9 5 1940,-20 14-2835,-7 5 1,-4 2 164,0 1 0,-2 0 0,0 1-485,0-1 0,0 1 1,0-1-64,-1 1 1,0-1 0,1 0-59,0-1 0,2-1 704,2-1 0,0-1-801,0 2 1,1 0-64,-4 4-1248,8 2 862,21-16-1434,29-8 154,1-9 901,-10 1 0,4-1 1,-3-1 194,-2 0 1,0 0 306,2-2 0,2 0 1,-5 1-1,2 0 1,3-2-1</inkml:trace>
  <inkml:trace contextRef="#ctx0" brushRef="#br0" timeOffset="125007">26900 15825 4224,'26'-4'3276,"-6"0"-1638,-28 19 0,-11 5-357,-3-3 1,-3 0-1106,-2 9 0,-1 0-154,-3-5 0,2-4-22,-2 6-173,8-4-1770,22 12 1245,12-16-114,13-3 0,6-3 194,-8-9 1,2-3 7,4 0 1,3-1 0,1-2 609,1-1 0,0-2 0,-2 1 0,1 1 0,-1-1 0,1 0 0,-1-1 0</inkml:trace>
  <inkml:trace contextRef="#ctx0" brushRef="#br0" timeOffset="126716">16243 16822 10007,'-1'-3'92,"-1"0"334,2 3 2,47-9-3705,-12 3 3121,-11 1 1,5 0 0,-2 0 183,2 0 0,4 0 137,-7 1 0,5-1 1,4-1-1,1 1 0,1-1 1,-2 0-1,-4 1-494,8-1 1,-4 1 0,1-1 0,5 0 328,-9 1 0,3-1 0,2 1 0,2-1 0,0 0 0,-2 0 0,-1 0 0,-3 1-139,4 0 1,-3 0 0,-1 0 0,0 0 0,0 0 27,4-1 1,-1 1 0,1-1-1,0 1 1,0-1-212,-6 1 1,0 1 0,0-1 0,0 0 0,3 0 0,2 0-6,-3-1 0,3 1 0,1-1 1,3 0-1,0 0 0,0-1 1,0 1-1,-2 0 0,-1 0 1,-2 1 229,2-1 1,-4 1 0,0 0 0,-1 0 0,1 1 0,1-1 0,3-1 96,-5 2 0,3-1 0,2 0 0,1-1 0,1 1 0,1 0 0,-1-1 0,-1 1 0,-3 0 0,-1 1 0,-4 0 0,-4 0 0,8 0 0,-5 0 0,-3 1 0,2 0 0,6 0 0,0-1 0,0 1 0,0 0 0</inkml:trace>
  <inkml:trace contextRef="#ctx0" brushRef="#br0" timeOffset="129516">26858 14226 12526,'-1'-6'493,"-17"4"1,-6 2 63,-4 3-170,-4 1 0,-9 1 1,4 0-1671,9-1 0,0 1 1256,1-1 1,-3 2-1,-1 0 1,4-1-1414,-5 2 0,3 0 1368,-4 3 1,1-1-82,7-2 1,0 1-1378,-8 7 1,0-1 414,12-4 1,0-1-525,-10 5 1,3-1 1541,5-2 1,12-6-1,3-1 1</inkml:trace>
  <inkml:trace contextRef="#ctx0" brushRef="#br0" timeOffset="129752">26134 14226 10046,'0'-4'2825,"0"0"-559,0 4-1841,-34 40-1073,25-24 719,-9 7 1,2 0 215,16-12-270,18 9-127,0-9-416,1-2 0,4-2-19,1-5 0,3-2 0,0-1-1094,8-1 1,3-1 545,-3 0 1,3 0 0,1-1 1040,-5-1 1,2-1 0,-1 0 0,-5 1 0,4 0 0,-3 0 0,-2 0 0,-1 1 0,1-1 0</inkml:trace>
  <inkml:trace contextRef="#ctx0" brushRef="#br0" timeOffset="130166">27705 13925 13072,'-9'-6'1530,"2"2"-1021,7 4 505,-15 39-1014,5-12-23,0 1 1,-2 5-169,0 3 1,2 1 100,4-7 1,2 0-146,0 7 0,2-2-213,5-9 0,3-3 25,6-2-300,-2 0 443,-7-17 272,0-5-1625,-2-6 1241,-3-5 392,-1-3 420,-3-1 252,-6-5 541,-16 3-959,3 4 106,-11 6 40,16 12 0,1 1-5,-11 2-226,11 0 1,-1 2-44,0 2 0,3 2-465,-2 7 107,-3 4 176,34-3-87,2-9-87,7-4 1,6-2-569,-2-5 1,2-2 0,-1 0-842,8-1 1,-1 0 545,-5-1 1,0-1 0,-3-1 1015,1-3 0,-5 1 0,0 0 0,0-2 0</inkml:trace>
  <inkml:trace contextRef="#ctx0" brushRef="#br0" timeOffset="130415">28265 13871 15102,'-26'-11'351,"-1"1"1,-5 3 0,5 6-352,13 12 17,-16 12 70,5 3-139,8-5 1,-2 5 0,2-2 11,1 1 1,0-1-117,-1 2 1,0 2 0,1 0 41,2 6 1,2-1-804,3-8 1,1 0 647,-1 8 0,1 0-53,5-11 0,1 0-432,0 7 0,1 2-885,1-2 1,0 1 982,-1 2 1,0-2-1,0 5 1,0-17 0</inkml:trace>
  <inkml:trace contextRef="#ctx0" brushRef="#br0" timeOffset="130603">27774 14308 16503,'4'2'750,"-1"-1"-4027,-3-1 1364,89-10 1721,-64 6 1,1 1 32,2 0 0,6-1 0,0 0 0,-5 0-141,4 0 1,-2 0-609,0 0 1,0 0-732,-1 0 1,0 1 1735,7-1 0,-2 1 0,0 0 0,-15 1 0,-1 0 0</inkml:trace>
  <inkml:trace contextRef="#ctx0" brushRef="#br0" timeOffset="131052">28416 14786 16615,'2'2'1478,"0"0"-1478,-2-2 28,-54-17-848,28 13 1,-4 2 0,-1 1 0,1-2 345,-1-2 0,0 0 0,-1 0 0,-1 1 161,1 2 1,-2 0 0,0 1 0,0 1-1,3 0 164,-7 0 1,3 1 0,-3 1-163,6-1 0,-1 1 1,-2 0-1,2 0 0,1 0 55,0 0 0,3 0 0,-1 1 0,0-1-447,-6 1 0,-3 1 0,2-1 0,3 1 703,0 0 0,3 1 0,4-1 0,3-1 0,3 0 0,1 0 0,0 0 0</inkml:trace>
  <inkml:trace contextRef="#ctx0" brushRef="#br0" timeOffset="132741">25615 15237 6451,'-37'-11'153,"-1"1"1,1-1-1,9 3 1,-1-1-1,1 1 1,0 0-154,-6-2 0,2 1 0,-1-1 65,5 1 1,1 1 0,-2 0 0,-2-3-122,2 1 0,-2-1 1,-2-1-1,0 0 0,-1-1 1,3 1-1,1 0 238,-6-3 0,2 2 0,0-1 0,-1-2-176,2 2 0,-2-1 0,-1 0 0,0-1 1,2-1-1,3 0 143,-1-3 0,3-2 0,2 0 0,1 1-298,-3-2 1,2 1 0,0-2 148,6 3 0,0-1 0,1-3 0,4-1-224,5-3 1,1-2 0,4-2-1,1 1 1,1 2-157,3-6 0,4 2 0,0-3 300,0 4 1,0-3-1,2-2 1,1 2 0,2 3-9,4 3 0,2 3 1,2 1-1,1 0-21,1-4 1,2 1-1,1 0 1,1 0-73,-2 5 1,0 0-1,1-1 1,1 1-1,0 0 79,2-1 0,1 0 0,1 0 1,0 0-1,1 1 40,-4 3 1,0 0 0,1 1 0,0 0-1,3-1 1,4 0 137,-4 3 1,2-1 0,3 0 0,2 0 0,0-1 0,2 1 0,0-1 0,1 1 0,-1 1 0,0 0 0,-1 2 27,-2 0 1,0 2-1,0 0 1,0 1 0,0 0-1,1 1 1,-1-1 0,1 1-1,0-1 1,1 0 0,0 0-60,-1 0 1,-1 0 0,2-1 0,-1 0 0,1 0 0,0 0 0,0 0 0,1 0 0,-1 1 0,1 1 0,0 0 0,0 2 0,0 0-2,1 1 0,0 1 0,1 1 0,0 0 0,0 1 1,1 0-1,-1 1 0,0 0 0,-1 1 0,0 0 0,-2 0 1,0 1-1,-2 0-35,5-1 0,-1 1 0,-2 1 0,-1 1 0,0-1 0,0 1 0,1 1 0,2-1-9,-2 1 0,1 0 0,1 0 0,1 0 0,0 1 0,0 0 0,-1 0 0,0 1 0,-2 0 0,-2 0-6,4 2 1,-3-1 0,-1 0 0,0 2 0,0 0 0,1 2 0,2 2-28,-3 1 1,2 1-1,1 1 1,1 2-1,0 1 1,1 0-1,-1 0 1,0 1-1,-1-1 1,-2 0 0,-2-1 8,4 2 1,-2 0 0,-2-1 0,0 0 0,-1 1-1,2 2 1,2 1 23,-7-4 0,3 2 0,0 0 0,2 0 0,0 1 0,-1 1 0,0 0 0,-2 1 0,-1 0 0,-2 1 0,-3-1 30,4 8 1,-4 1 0,-1 0 0,-3 2 0,-1-1 0,-1-1 0,-1 0 19,3 4 0,-3-2 1,-1 1-1,-1 0 1,-1 2-24,1-1 0,0 2 0,0 1 0,-3 0 0,-4 1 0,-6 1 92,-6-6 0,-4 2 1,-4 0-1,-3 0 1,-1 1-1,-2-2 1,-1-1-1,0-1 6,-2 1 0,-2-2 0,-2-1 1,0-1-1,-2 0 0,0 1 0,-1 0-47,4-2 0,0 0 1,-1 2-1,0-1 1,0 1-1,-2-2 1,-1 0-1,-1-3 1,-2-1 63,0-3 0,-2-1 0,-2-2 1,-1 0-1,-1-2 0,1 0 0,-1-1 1,1-1-1,2-1 0,1 0-71,-1 0 1,1-2 0,1 0-1,1-1 1,-1-1 0,-1 0-1,-1 1-37,1-1 0,-1 1 0,-1-1 1,-1 1-1,0-1 0,0 0 1,0-1-1,2 0 0,1-1-28,-2 0 1,3 0-1,1-2 1,0 1-1,-2-1 1,-1 0-1,-3 1-69,6-2 1,-1 0-1,-2 1 1,-1-1-1,-1 1 1,-1-1 0,-1 0-1,0 0 1,0 0-1,-1 0 1,1 0 0,-1 0-1,2 0-172,0-1 1,-1 0 0,1 0 0,-1 0 0,0 0 0,-1 0 0,1 0 0,0-1 0,-1 1 0,1-1 0,-1 1 0,1 0 0,0-1 0,0 1-1,-1 0 1,1 0 0,1 0 0,-1 0 0,0 0 0,0 1 0,0-1 0,0 0 0,0 0 0,0-1 0,0 1 0,-1 0 0,1-1 0,0 0 225,1 0 0,-1-1 0,-2 1 0,1-1 0,-2 0 0,1 0 0,0 0 0,1 0 0,0-1 0,2 1 0,1 0 0,2-1 0,2 1 0,3 0 0,2 0 0,-17-1 0,8 1 0,2 0 0,-2-1 0,0-1 0,-1 1 0,1-1 0,0 1 0,0-1 0</inkml:trace>
  <inkml:trace contextRef="#ctx0" brushRef="#br0" timeOffset="141816">3702 12340 6784,'-4'-5'1433,"1"2"-1080,-17 12 0,-14 13 0,3-3-1992,7-7 1,0 1 1585,-3 2 0,-4 2 0,-2 2 1,2-3-669,-4 2 1,2-3 0,0 1 720,6-3 0,1 0 0,-2 1 127,1 0 1,-1 0 0,0 0-1,0 1-291,-1 0 0,1 0 1,0 0-1,0 0-440,-1 1 0,0 0 0,0 0 1,0 0 603,2-1 0,-2 0 0,1 1 0,0-1 0,3-2 0,-2 2 0,2-1 0,2-1 0,-3 1 0,0 0 0</inkml:trace>
  <inkml:trace contextRef="#ctx0" brushRef="#br0" timeOffset="145016">6721 13174 10944,'6'5'2457,"-1"-1"-2303,-5-4-174,0 0 211,-1 3 643,-11 31-1497,1-4 640,0-2 1,-1 2 3,2-8 1,0-1 18,0 1 0,-1-1-45,-2 6 1,0-2 9,5-7 0,-1-1-12,-4 6 1,2-2-270,3-7 226,0 0 29,6-14-236,2-4 41,0-4 13,3-7 234,1-6-8,4-6 1,2-3 16,-3 11 0,-1 0-1146,6-12 1,0 1 1198,1-1 39,2 4-1978,-1 4 2013,0 3-332,11 3 373,4 23 23,-1 3-263,-14 5 1,-3 3 82,-2 15 79,-1 5-17,-4 1 765,-3-8 0,-2-1-704,-2 4-494,1-9 1,-2-4 583,-1-8 287,1-4-287,1-5 1538,1-2-1762,2-2-63,-1-22-487,7-14 428,-3 15 1,1-3-370,7-10 1,1 2 476,-3 12 0,1 0 32,2-2 1,3-2 0,-1 3-100,12-6 81,-11 9 0,0 5 36,1 11 118,-3 18-154,-10 3-8,11 13-1514,-14-4 0,-1 3 1522,5-3 0,0 0 0,-3-1 0,-2-2 0,1 6 0</inkml:trace>
  <inkml:trace contextRef="#ctx0" brushRef="#br0" timeOffset="145385">7090 13338 14053,'5'6'277,"-1"0"-358,-4-6 36,0 0-548,43 4 186,-17-4-122,11-1 0,1-3-1550,-4-6 1382,-13 1 0,-1-1-297,2-5 347,-6-1 1084,-5-13 255,-14 7-454,-2-4 171,-18 13 75,6 9-139,-8 2 415,8 9 0,0 4 35,-12 14-824,11-9 1,2 2 362,-5 14-136,12-8-125,3-1-64,3 0-247,10 14-205,9-9-389,6 4-694,4-17-358,-2-9-1090,-3-3 2974,6-6 0,-15 2 0,2-2 0</inkml:trace>
  <inkml:trace contextRef="#ctx0" brushRef="#br0" timeOffset="145711">7650 13228 13387,'-31'12'484,"0"0"1,0 0 0,3-2 0,0 1 0,7 0-1013,0 10 553,5 0-25,3-1-115,5-3-3162,5 8 1951,5-11 1834,9 5-811,0-15-363,13-6 145,-6-7 85,2-8 1,2-3 507,-5 3 1,-1-1-984,1 0 1,-1 0 1044,5-4 129,-16 19 25,-1 2 2527,0 3-1905,3 20-893,-2-5-17,2 16-61,-3-12-569,2 9-390,-2-9 914,8 8 0,-8-20 0,4 1 0</inkml:trace>
  <inkml:trace contextRef="#ctx0" brushRef="#br0" timeOffset="146028">7828 13228 11994,'-11'35'540,"1"-1"0,1-2 0,1-4-638,1-6-446,3 8 328,2-16 216,1 4 3,1-19-76,3-11 37,2-2 15,3-7 0,4-4-16,-1 6 1,1-1-189,1-4 1,2 0 333,2 2 1,1 3 97,3 0-62,5-2 198,0 15 234,-8 14-362,2 4-27,-12 25-194,-6-10-92,-1 11-800,-3-16 1,0-1-708,0 4-436,-4 10 1665,5-24 1,1-5 0,-1-3-1</inkml:trace>
  <inkml:trace contextRef="#ctx0" brushRef="#br0" timeOffset="146225">8197 13146 12470,'3'2'2163,"-1"0"-1494,-2-2 244,3 63-3564,4-35 2630,-4-3 1,1 4-1,1-6-57,11 2-3,3-2 679,1-3-1451,0-6 1,0-1-2254,10 3 2131,-12-7 1,0-1 974,3-8 0,-15-1 0,1-3 0</inkml:trace>
  <inkml:trace contextRef="#ctx0" brushRef="#br0" timeOffset="146479">8538 13119 13042,'3'6'1638,"-10"12"0,-4 3-803,6 4-2281,-9 4 0,0 1 1448,9-8 1,1 0-1033,-3 2 0,0 1 1081,0-1 1,1 2-49,0 5 1,0 2 0,1-2 218,0-1 1,0 0-267,0 5 0,0 3 0,2-5-13,0-10 0,2-3 36,-1 7 0,0-3-72,1 5-688,1 3-2496,4 1 1069,-1-8 183,3-5 2025,-4-17 0,-1-1 0,-1-2 0</inkml:trace>
  <inkml:trace contextRef="#ctx0" brushRef="#br0" timeOffset="147284">8088 12982 9878,'-3'-3'2408,"0"1"-577,3 2-657,-34 87-911,32-55 0,3 1 0,-2 1-1083,-6-2 1,-2 2 0,1-1 0,3 0 819,6 4 1,4 0 0,1-5-1,0-6 0,0-2-49,0-1 0,2 1 3,6 12 1,2-1-517,-1-8 1,0-2 95,3 5 0,1-2-348,-3-12 0,-1-4-2411,10-2 3225,-5-8 0,0-2 0,-2 2 0,8-4 0</inkml:trace>
  <inkml:trace contextRef="#ctx0" brushRef="#br0" timeOffset="147914">8648 12982 10219,'8'2'2433,"-1"0"-1889,-7-2 1271,0 0-1451,31 11-230,-14-2-81,4-1 0,0 5 80,-2 10 0,-5 7-59,-5-5 0,-2 3 0,0 0-1167,2-1 1,0 0 0,-2 0 1160,-2 4 0,-3-1 0,-1-2 81,-2-3 1,-3-2-94,2-1 0,-3 1 94,-3 1 0,-3 2 0,0-1-46,-4 5 0,0-1-268,3-6 1,0 0-1,-2-1 121,-5 6 0,0-4-106,-4 3-99,10-11 1,-2 1-1342,1-1 0,1-2-1405,-3 2 2994,-4 4 0,16-17 0,2-2 0</inkml:trace>
  <inkml:trace contextRef="#ctx0" brushRef="#br0" timeOffset="148561">9372 12900 8819,'7'2'3276,"-1"0"-761,-6-2-1090,0 0-744,-2 20-395,-5 2 1,-3 5-1,0 0-189,0 7 0,-2 2-917,2-8 1,-1 1 0,-1 1 0,1-3 702,0 0 0,1-3 1,-1 0 201,-1 1 1,-2 0 0,2 0-712,-1 11 0,0-1 630,-4-1 0,0 0-62,7-4 1,0 1 40,-1-5 0,0 0 0,0 0-200,-4 9 0,1-1-391,0-1 1,1-2 377,3-6 0,1-2-1436,-3 9-56,5-12-1434,-1 2 3156,5-13 0,2-4 0,1-3 0</inkml:trace>
  <inkml:trace contextRef="#ctx0" brushRef="#br0" timeOffset="149129">9577 13242 2650,'-7'-7'2430,"1"1"766,6 6-1779,0 0-1465,-41 1 1087,26 4-1042,-9-3 1,1 3 783,14 7-952,1 1 3109,2 2-3406,8 22 387,2-16-568,1-1 0,1-2 576,6-2 303,-5 0-275,13 0 9,-10 0 103,4-2 0,1 1 266,-1 4-2,1 5 97,-12-14-61,-11-4-350,0-1-17,-8 2-740,-5-1-1430,-1-3-1107,1-3 369,6-3 3236,8-7 0,4 6 0,1-3 0</inkml:trace>
  <inkml:trace contextRef="#ctx0" brushRef="#br0" timeOffset="149362">9672 13324 9020,'10'7'1143,"-2"-2"1168,-8-5-2115,0 0-132,48 1-201,-11-4 0,3 0-75,-14 2 0,1 1 0,0-1-245,5-2 1,1-1-1,-5 1-1224,1-1 563,3-1 1343,-24-6 1,-3 7 0,-6-5 0</inkml:trace>
  <inkml:trace contextRef="#ctx0" brushRef="#br0" timeOffset="149583">9877 13201 11236,'-5'-6'3276,"-18"33"-2139,13-6-2776,-3 4 1,0 1-832,0 9 2392,3 1 458,5-4 0,1 1-456,2-8 1,1-1 56,0 5 1,3-1-14,3-8 0,2-3 32,5-4 249,5-3 0,3-4-1787,16-13 826,-14 4 1,1-2-928,6-7 1,-2-2 1440,4-2 1,0-1 0,-21 11 0</inkml:trace>
  <inkml:trace contextRef="#ctx0" brushRef="#br0" timeOffset="149980">10055 13447 12526,'31'-7'-33,"0"1"1,1-3-1,-3 0 31,1-2-4,0-5 96,-9 1 604,-13-3-450,1 3-73,-6 0 81,-10 7-106,6 3 419,-27 1-467,2 12-781,-7 3 887,4 9 171,8-1 68,2 1-116,3 1-142,7-3 0,2 1-174,-1 11-11,4 5-1589,12-16 1,3-2 1465,6-1-977,7-2 0,4-3 218,-8-8 0,0-2-41,6 0 0,-1-2-234,-6-2 1,0-2 1156,12-13 0,-16 10 0,2-4 0</inkml:trace>
  <inkml:trace contextRef="#ctx0" brushRef="#br0" timeOffset="150283">10478 13297 12498,'-9'-7'3276,"1"2"-2329,8 5-1232,0 0 170,21 41 62,-8-22-539,6 10 1,2-1 308,0-11 250,5 3-740,1-7 146,-11-6-418,4 1-495,-12-8-381,-1-1 1921,1-6 0,-4 4 0,0-4 0</inkml:trace>
  <inkml:trace contextRef="#ctx0" brushRef="#br0" timeOffset="150752">10779 13201 9998,'4'2'2733,"-1"0"-333,-3-2-1980,-9 59-3697,0-24 2535,4-8 1,-2 3 0,1-2 786,-3-3 0,0-2-441,0 2 1,-1-1 393,0-1 1,-1 2 179,-2 1 0,-2 2 0,0-1-520,0-2 0,1-1 1,-1 0-46,0 1 1,0 0 0,0-2-1253,-5 5 1,2-6-1639,7-9 2991,-2-2 1,10-9-1,0-2 1</inkml:trace>
  <inkml:trace contextRef="#ctx0" brushRef="#br0" timeOffset="151001">10383 13146 12008,'2'4'2759,"-1"-1"-992,-18 28-1518,7-7-1888,-1 2 1,0 2 389,6-8 0,2 0 1183,0 1 0,2 1-504,0-1 1,1 0 524,1-2 1,2 2 126,7 10 1,3 1-783,3-4 0,2 0 209,-2 0 1,3-1-1149,2-5 1,1-6 1478,6-7 1,-8-1 0,-4-7 0</inkml:trace>
  <inkml:trace contextRef="#ctx0" brushRef="#br0" timeOffset="151232">10875 13201 13355,'3'4'732,"20"1"1,6-2-402,0 5-456,5-3 1,3 4 461,-12 5 0,0 3 0,-2 0-1063,-1-1 1,-1 3 727,1 0 1,2 3 0,-6-1 23,-5 0 1,-4 1-23,-2 0 1,-2 2-1142,-4 12 0,-5 0 1194,-1-8 0,-5 0-79,-4-1 1,-6 3-1,-2 0 1,-1-4-966,-4 0 1,-1-3 0,-2 0 655,4-2 1,0 2 0,-2-2-1,-1-1 232,-5 0 1,-4-1 0,2-2 0,6-3 0,6-2 0,1-1 0,-2 0 0,0-1 0,-1 1 0</inkml:trace>
  <inkml:trace contextRef="#ctx0" brushRef="#br0" timeOffset="154285">6366 12928 9326,'2'2'2358,"0"1"574,-2-3-757,-72 130-3814,59-97 1,-1 2 1316,0-4 0,-4 5 0,-1 3 0,1-2 0,6-5 362,4-3 0,3-3 0,1-1 24,-1 2 1,1-1-1,0 1 424,-1 10 1,3 2-585,2-9 0,2 2 0,1 1 0,2-1-251,3 2 1,4-1 0,-1 1-179,-1-4 0,-1 1 0,2 0 0,2-4 108,5 1 0,2-3 0,2-3-698,5 2 0,2-3-524,3 1 1,1-2 1375,-1-3 0,-2-1 1,-10-6-1,-2-1 1,6 2-1</inkml:trace>
  <inkml:trace contextRef="#ctx0" brushRef="#br0" timeOffset="154930">10888 12818 10443,'1'6'1448,"-1"-2"-800,20 10 0,16 6 0,-4-1-2287,-10-3 1,0 1 1039,4 1 0,6 3 1,-1 1-1,-4-2 597,0 6 1,-3 0-358,-6-7 0,0 0 0,0 1 375,-2 0 1,-1 0 0,3 3 116,0-1 1,3 3-1,0 1 1,0 1 0,-3 1 72,-1 6 1,-3 1-1,-1 0 1,2 0-387,0-7 1,2 0 0,-1 0 0,-1 0 0,-4-1 223,-4 4 1,-3 0 0,-2-2 0,-4-3 12,-7 4 1,-5-4-18,-2 0 1,-7 1-204,-2-4 1,-5 2 0,-2 0 0,0-2-322,2-2 1,1-1 0,-2 0 0,-1 0 79,3-1 1,-2 1 0,-1 0 0,2-1 0,0-1-150,1-2 0,0 0 0,1-2 0,2 0 553,-5 1 0,1-1 0,4-2 0,5-2 0,3-2 0,-3 1 0,0 0 0</inkml:trace>
  <inkml:trace contextRef="#ctx0" brushRef="#br0" timeOffset="155914">4208 13515 7002,'2'6'3276,"-1"-1"-482,-1-5-2659,14-3 280,-1 1-253,14-2-97,-7 2-4,1 1-49,0 0-10,4 0-2,3-2-41,7 0 1,3 0-241,-14 0 1,1 0 156,7-1 1,4-1 0,-3 1-830,-8 0 1,-1-1 645,7 0 1,-1-1-503,6-2-219,-6-1 916,-1-6 0,-16 9 0,0-5 0</inkml:trace>
  <inkml:trace contextRef="#ctx0" brushRef="#br0" timeOffset="156131">4590 13283 14700,'-13'34'133,"-1"0"1,5-4 0,0 4 0,1 0 0,1-4-192,1-1 1,2 0-1036,-2 5 1,1 4 0,1-6-1504,5 3 2596,3-5-1178,3-5 1010,4-4 878,23-3-2070,-6-16 1,2-4 281,-2 1 0,0-2-543,5-5 0,-1-4 1621,-8-1 0,-4 0 0,-1 1 0,3-3 0</inkml:trace>
  <inkml:trace contextRef="#ctx0" brushRef="#br0" timeOffset="156924">4877 13269 12028,'5'3'2123,"0"-1"-1308,-5-2-1084,35-19 45,2 11-831,-9-3 1,0 2 981,-5 6 0,-2 3 28,12 12 517,-13 1-189,-9 10 0,-7 4-47,-13 3 1,-6 0-383,3 0 0,-2 0 226,0-6 0,-2-1 0,1-3 27,-12 7-128,15-6 0,2 0-175,3 1 61,4 3-41,12-11 1588,5-5-1527,4-3-64,4-2-753,3-6 1,4-3-644,-5-2 0,2-3 1260,1-2 0,1-3 0,-2 2 1,-7 2-1,-2 0 0,-1-3 1,0-1-1</inkml:trace>
  <inkml:trace contextRef="#ctx0" brushRef="#br0" timeOffset="157115">5396 13228 12227,'7'6'1636,"-1"-2"-497,-6-4-677,-10 45-353,8-22 0,0 4 1,0 1-1203,-1 8 1,0 2 0,0 0 890,2-2 0,1 0 0,1-2 163,0-5 1,1-2 0,1 0-36,1 0 0,1-1 1,-1-1 227,1 3 0,1 0-1098,1 4 0,0 2 0,0-3 944,-2-3 0,1-2 0,0 2 0,-1-4 0,-1-2 0</inkml:trace>
  <inkml:trace contextRef="#ctx0" brushRef="#br0" timeOffset="157364">5383 13365 11773,'5'-10'182,"-1"3"-182,-4 7 196,0 0-403,59-16 144,-33 25 0,1 1-1576,12-11 1,-1 3 1593,-11 14 1,-8 5 543,-8 3-623,-6 0 1165,-13 0-186,-16-1 0,-8-1-747,4-8 0,-3-1 1,0 0-162,1 1 1,1 1 0,-1-3-530,-1-1 1,0-2-1,5-2-196,-11 1-390,8-2-2109,2-3 2563,12-2 1,3-1 0,9 0-1</inkml:trace>
  <inkml:trace contextRef="#ctx0" brushRef="#br0" timeOffset="164374">11271 13871 12370,'-5'-1'3276,"1"0"-988,5 4-2140,-1-2-61,1 4 423,5 8-438,4 17-130,-1-4-1479,0 10 1528,-7-17-24,-2 0-1347,-16 14-259,0-18 1,-2-2 1449,-4 2 1,0-1-1,-12 1 1,13-13-1</inkml:trace>
  <inkml:trace contextRef="#ctx0" brushRef="#br0" timeOffset="167253">8224 14185 7386,'9'-1'2472,"-2"1"-1752,-7 0-289,62-16-433,-28 7 1,1 0-1092,-5 1 1,2 0 0,-2 0 465,8-2 0,-4 2-356,1 0-182,-33 14 781,-17 5 1,-9 1 304,1 0 1,-2 0-263,0-1 1,-1 0 0,1-1 326,3-2 0,0 0-643,-12 6 1,-2-1 1583,9-2 0,2-1-580,-4 1 0,4 0-2,3-1 2399,19-8-2335,6-2 67,2 1 560,24-5-1049,0-3 1,3-2-724,-2 2 1,0 0 434,-4-1 1,0-1-1,0 1 490,10-5 1,-2 2 0,-1 0 0,-12 4 0,0 0 0</inkml:trace>
  <inkml:trace contextRef="#ctx0" brushRef="#br0" timeOffset="168418">11844 13242 0,'7'5'3276,"-2"-2"0,-5-3-5442,0 0 2492,-3 0 0,2 0 0,-3 0 0</inkml:trace>
  <inkml:trace contextRef="#ctx0" brushRef="#br0" timeOffset="170172">11803 13338 7618,'0'4'3276,"0"-1"-1243,0-3-1176,-9 43-739,1-16-836,2-3 0,-1 4 0,1-2 836,-4 10-993,3-4 1,0-1 1252,1-6-524,0 9 499,4-28 159,0-2-134,0-5 76,-7-11-1028,1-21 442,0 2 1053,9 1 0,3 1-983,5-3 448,7-1 0,5 0-236,0 9 0,1 3-124,-1-3 1,0 3-26,-1 6 1,-2 5 42,-2 7 335,14 24-238,-21-2 1,-1 3-138,4 0 0,-2 0 11,-5 4 1,-4 0-97,-7 11-1009,1-15 1,-1 0 1089,-2 3 0,0-2 0,-3 7 0,4-11 0</inkml:trace>
  <inkml:trace contextRef="#ctx0" brushRef="#br0" timeOffset="170324">12049 13529 1778,'7'2'-408,"-2"0"0,-5-2 0,0 0 0</inkml:trace>
  <inkml:trace contextRef="#ctx0" brushRef="#br0" timeOffset="170769">12063 13351 11712,'3'7'2859,"0"-1"-2055,-3-6-183,-2 36-506,-1-13-547,1 3 1,-1 2 459,-2 3 206,2 0-272,1-6 1,2 0-123,2 12 155,1 2-602,2-21 602,0-16-838,20-13 207,0-14 422,-7 10 0,-1-1 92,-2-3 0,-2-1-134,1-1 0,-1-2 509,1-7 1,0 1 398,-3 7 1,-1 1-168,-1-1 1,-2 4-201,-5 12 597,-4 27-683,-2 13-252,1 2-79,1-12 1,0-2-191,5 2 322,9 5 0,-7-16 0,6-2 0</inkml:trace>
  <inkml:trace contextRef="#ctx0" brushRef="#br0" timeOffset="171336">12405 13379 14278,'0'35'84,"1"1"1,-1 0 0,1-4-1,-1 0 1,1-9-85,-1-9 208,0-4-261,0-3-120,1-4 100,-1-2-372,3-8 104,-1-3 246,4-18 188,3 1 1,2 0-432,-4 7 0,0 1 432,4-8 0,0 2 85,-1 10-106,-2 3-68,0 4 807,3 18-660,-3 2-99,3 15-53,-5-2-6,0 2 3,-3-6 1,0 0 86,1 9 5,0 0 808,-3-19-1575,0-12-873,8-15 1245,0 2-2,6-13-89,6-2 664,-5 9 1,1-1 240,-3 6 1,-1 0-392,1-1 1,0 4 453,-1 11 303,0 35-810,-5 0-1012,-2-10 1,-2 1 1008,-3 9-61,-1-12-53,0-3-168,-1 3-269,-1-9-201,-9 4 1,8-14 0,-7 1-1</inkml:trace>
  <inkml:trace contextRef="#ctx0" brushRef="#br0" timeOffset="171719">12773 13556 12946,'4'4'1353,"-1"-1"-1129,-3-3-582,64 15 229,-39-15 213,3 2 0,5 0 0,-8-6 437,-5-24-307,-9 10 0,-4-2-132,-7-7-298,-10 6 154,-4 18 62,-3 2 392,-17 15 490,7 8 0,1 2-2146,6-7 1,2 0 1393,-6 11 1,5-2 104,11-5-188,4 5-148,16-7 1,5-1-65,1 5-206,3-7 1,2-5-291,2-8-123,2-2-855,0-7 1,0-4 1433,-9 1 1,0-2 0,5 1 0,-4 0-1,-6-6 1</inkml:trace>
  <inkml:trace contextRef="#ctx0" brushRef="#br0" timeOffset="171920">13156 13338 14761,'8'9'3276,"-2"-1"-2147,-6-8-813,-4 33-385,1-13 1,0 3-176,0 9 1,0 6-1,1-3-1395,-1-3 1,1-2-1,1 11 1,0-5-1639,0-7 3026,-4-7 0,2-5 0,-1-9 0</inkml:trace>
  <inkml:trace contextRef="#ctx0" brushRef="#br0" timeOffset="174576">13484 13324 4893,'4'1'2775,"0"0"501,-4-1-873,2 0-456,-1 0-721,2 0-369,-14 11-771,-3 6 1,-3 6 0,0-1-69,-3 0 1,1 3 18,4-2 0,-1 3 0,1 2 0,3-1-58,1 0 1,3 0-1,2 0-727,3 3-1,2 1 1,1-1 670,-1 7 0,3-3 3,3-7 1,3-4-914,8 4-651,5-15 1,4-4 1531,1-4 1,1-2 0,-4 1-1,0-1 1,11-12 0</inkml:trace>
  <inkml:trace contextRef="#ctx0" brushRef="#br0" timeOffset="174773">13620 13515 14050,'3'3'2825,"-1"-1"-1982,-2-2-1887,40 61 391,-21-40-149,-1 2 1,4 4-1,-1-6 802,15-11 0,-12 0 0,-2-8 0</inkml:trace>
  <inkml:trace contextRef="#ctx0" brushRef="#br0" timeOffset="174954">13853 13474 11877,'8'0'3276,"-1"0"-1638,-16 29 0,-9 11-3277,9-20 1,1 2 1090,-5 9 0,-1 5 0,1-3 612,1-4 1,2-2-65,-1 2 0,1-1 222,0-2 1,-1 3-773,-1-1 0,-3 4 0,1 0 0,2-4 26,4-1 0,0-1-440,-7 8 1,-3 3-1,8-10-1735,10-16 2699,-4-4 0,2-4 0,1-3 0</inkml:trace>
  <inkml:trace contextRef="#ctx0" brushRef="#br0" timeOffset="175670">14071 13310 14734,'17'29'222,"-1"-1"1,1 0-1,0 0 1,3 7 0,-1 0-1,-5-4-204,-8-6 1,-5 0 133,-6 5 1,-6 5-1,-3 2 1,-2-4-379,-1-6 0,-2-1 0,-2-1 0,2 1-594,0 7 1,1 1 0,-1-1 0,-1-5-274,-6-2 1,-1-5 0,5-5 574,1-1 0,10-7 0,2-3 0</inkml:trace>
  <inkml:trace contextRef="#ctx0" brushRef="#br0" timeOffset="175872">14304 13611 8684,'7'6'2313,"-2"-1"-128,-5-5-2185,0 0-31,37-8 510,-3 0-1299,-9 2 1,6-2 0,2-1 0,-5 1 685,8-4 1,-2 0 0,-6 3 0,0 1 0,-4 0 0,2-6 0</inkml:trace>
  <inkml:trace contextRef="#ctx0" brushRef="#br0" timeOffset="176070">14864 13297 15520,'0'6'2568,"0"-1"-2566,-4 18 0,-3 16 0,-2 5 0,3-9-1641,2-10 1,1 1 1019,-1 2 0,-3 6 0,1 2 1,1-2-1,2-7-1020,5 0 1,2-5 818,-1 5 1,2 3 0,-5-24 0</inkml:trace>
  <inkml:trace contextRef="#ctx0" brushRef="#br0" timeOffset="177255">12924 14431 10566,'0'14'1336,"1"-3"-894,-16 24-3719,7-12 2416,-2 2 0,1 4 992,3 9 1,2-1 58,0-5 424,1 0 1,1-6-400,2-23 502,0-2-843,5-9 73,2-3 45,9-13 2393,6-5-2485,-10 12 1,3-1 59,7-3 0,7-3 0,1 1 0,-5 3-176,0 1 0,-1 1 228,0 0 0,4-3 0,0 2 0,-5 9 139,7 14 34,-16 15 0,-2 6-337,-3-3 1,-2 1-553,-1 9 0,-4 1 3,-5-10 1,-3-1-2577,-5 15 2803,4-12 1,1-3-1,4-14 1</inkml:trace>
  <inkml:trace contextRef="#ctx0" brushRef="#br0" timeOffset="177437">13866 14595 15688,'7'1'238,"-2"0"-425,-5-1-1482,38 1-1608,-12 0 1638,4 0 1,0 0 365,-9-1 0,-2 0 1273,18-1 0,-15 0 0,-8 0 0</inkml:trace>
  <inkml:trace contextRef="#ctx0" brushRef="#br0" timeOffset="177588">14372 14458 14773,'-3'12'971,"1"-2"-971,-10 7 0,-4 7-820,3 2 1,-2 6 0,0 1 0,0-3-274,0-2 1,-1-3 0,1 3 623,-2 5 1,-2 4 0,3-4 0,3-9 0,4-9 0,-2-1 0</inkml:trace>
  <inkml:trace contextRef="#ctx0" brushRef="#br0" timeOffset="178022">12487 14841 13437,'3'-2'-309,"-1"0"-784,18-8 1,12-6 0,-1 2 305,-3 4 1,2-1 781,-4 3 0,4-3 1,3-1-1,1 1 1,-1 0-1,-3 2-278,0 2 0,-2 1 1,0 0-1,2 1 283,2-2 0,2 1 0,1 0 0,-1 0 0,-1 0 140,1 1 1,-3 0 0,2 0-1,4 1-519,-4 0 0,3 0 0,3 0 0,0 0 1,2 1-1,0 0 0,-1 1 14,-6 1 1,1 1 0,0 0 0,0 1 0,0 0 0,1 0 0,-2-1 0,1 1 0,-2-1 113,4 0 1,1-1 0,-2-1-1,0 1 1,0 0 0,-2 2 0,0 0 481,11 3 0,4 1 0,-3 1 0,-12 1 0,-21 1 640,-30 4 1,-14 1-532,1 0 1,-3-1 74,0-3 0,-3-2 0,0 0-80,5-2 0,0-1 1,0 1-37,-3-1 1,0-1 0,0 1-94,-2-1 0,1 0 1,-1-1-43,-1 0 0,0 0 1,0 0-52,0 0 0,-1-1 0,1 0-99,1 0 1,0-1 0,-3 1-43,5-1 0,-4 0 0,-1 1 0,1-1 0,4 0 113,-2 0 0,3 0 0,-2 0 203,-3 0 1,-5 0 0,3 0-1,9 0-304,-3-2 184,12 0-303,35-3 271,13 1 1,13-2 0,3 0-1,-4 1 91,-6 0 1,-1 0 0,5 0-232,-7 2 1,4-2 0,4 1 0,2-1 0,1 0 0,0 0 0,-2 0 0,-2 1 0,-4 0-45,9-1 1,-5 1 0,0 0 0,5 0-314,-8 1 1,5-1-1,2 0 1,1 0-1,-1 0 1,-1 1 0,-2-1-1,-5 1-459,3 0 1,-4 1 0,-2-1 0,3 1 636,2-1 1,2 1 0,0-1-1,-3 1 1,-5 0 0,-1 0-1,-4 0 1,-1 1 0,0-1-1</inkml:trace>
  <inkml:trace contextRef="#ctx0" brushRef="#br0" timeOffset="178455">15683 12805 13989,'17'4'2794,"-4"-1"-2056,13 17 0,2 7-1412,-14-8 1,-2 2 776,6 6 1,3 7 0,0 2-1,-6-3-969,-5-2 0,-4-1 1,-1 2 884,1 0 1,-1 3 0,-1 1-1,0-3 0,0 3 1,-2-3 0,-5 6-35,-3-9 1,-3 3 0,-2 3-1,-2 1 1,-2 1 0,0-1 0,0-2-1,0-3-263,-1-2 1,-1-2 0,0-1 0,-1-1-1,-1 1 1,0 2 237,1 2 0,-2 2 0,1 3 0,-2-1 0,0 0 1,0-1-1,-1-5 0,0-3-373,-5-1 0,-1-5 0,0-2 0,0-2 0,1 0 178,0-1 1,1-1 0,0-1-1,-1 0-357,1 0 0,0-1 1,-2 0-1,-3 1 592,3-3 0,-5 0 0,-2 0 0,-1 0 0,1-1 0,3 0 0,4 0 0,-5 1 0,5 0 0,-3-1 0,-2-1 0,0 0 0,0 1 0,-1-1 0,1 0 0</inkml:trace>
  <inkml:trace contextRef="#ctx0" brushRef="#br0" timeOffset="179651">10533 14144 12507,'-22'3'240,"0"1"1,-2-1 0,-1 2-275,-1 2 1,-2 3-1,-5-1-513,2 0 1,-4 0 0,-2 0 0,-1 1 0,0-1 0,4-1 176,2 0 0,3-1 0,0 0 0,-1 0 0,-5 0 286,6-1 1,-3 1-1,-3 0 1,-1 0 0,-1 1-1,0-1 1,0 0 0,2-1-1,1 0 1,4-1 138,-5 1 1,2-2-1,3 0 1,-1 0 0,0 0-1,-2 0-25,-3 0 0,-1 0 1,-2 0-1,0 0 1,1 0-1,1-1 1,1 0 111,-4-1 1,2 0 0,1-1 0,0 0 0,0 0-177,1-1 1,0 1 0,0-1 0,-2-1 0,-2-1 227,7-1 1,-3 0 0,-1-1 0,-1 0-1,-1-1 1,0 1 0,2-1 0,1 0 0,2 1-164,-4-1 1,3 1 0,2 0 0,-1-1-1,-1 0 1,-3-2-30,4 1 1,-2 0-1,-2-2 1,-1 0-1,-1 0 1,1 0 0,0-1-1,2 1 1,3 0-1,3 0-9,-6-1 0,5-1 1,1 1-1,0 0 1,-1-2-56,2 0 1,-2 0 0,-1 0 0,2-1 0,1-1 0,2 1 147,-2-2 0,3 1 0,2-2 1,0-3-219,-3-6 0,1-3 1,2-2-1,4-2 24,7 3 1,2-2-1,2-1 1,2 0 0,0-1 74,0 1 0,0-1 0,2 0 0,1-1 0,2 0 33,3-3 0,2 0 0,2-1 0,1 1 0,3 2 0,3-3 0,3 3 0,2 0 0,-1 0-23,-2 5 0,-1 0 0,0 0 0,2 0 0,0 1-15,3-2 1,1 1-1,1 0 1,0 1-1,0-1-84,0 1 0,-1 0 0,1 1 0,2-1 1,3-2 115,-2 6 0,4-2 1,1-1-1,2 0 1,1-1-1,0 1 0,-1 1 1,-1 1-1,-1 2 21,2-3 0,-1 2 0,-1 2 0,1-1 0,0 1 0,3-3-7,-5 6 1,0-2 0,2 0-1,1-1 1,0 1 0,0-1-1,1 1 1,0 1 0,-1 2 0,0 0 4,3 1 0,1 1 0,-1 1 1,1 1-1,-1 1 0,0 1 1,-1 0-1,0-1-19,4 0 0,-1 0 1,-1 1-1,0 0 1,1 0-1,2 0-9,-3 2 0,1-1 1,1 0-1,1 0 1,0 1-1,-1 0 0,-1 2 1,-1 0 3,2 1 1,-2 1 0,-1 0 0,1 2-1,0 0 1,2 2-49,-1 0 0,1 0 1,1 0-1,0 1 1,1 2-1,1 1 1,-1 2-1,0 2 33,-3 1 0,0 3 0,1 2 1,-1 1-1,1 1 0,0 1 1,-1 0-1,0 0 0,-1 0 1,0-2 24,3 1 0,-1 0 0,0-1 1,0 0-1,-1 1 0,0 1 1,-1 1-1,-1 3 0,-1 1 0,0 2 0,0 2 0,-1 0 0,0 2 0,-2 0 0,-2-1 1,-2 1-1,-3-2-7,1 8 1,-5-1 0,-2 1 0,-2-1-1,1 2 8,-1 0 0,-1 0 0,0 1 0,-2 0 0,0 0 109,-1-1 1,0 0-1,-2 0 1,-1 1 0,-2 4 46,-3-4 1,-2 3 0,-1 2 0,-2 1 0,0 0-1,-1-1 1,0-1 0,0-3-59,-1 4 1,-1-2-1,-1-2 1,-1 1 0,-1 3-24,1-6 0,-1 2 0,0 1 1,-2 1-1,0 0 0,-1-2 0,0-3 1,-1-3 34,-4 0 1,-1-4 0,0-2 0,-2 0 0,1-1-32,-2 2 1,0 0-1,-1-2 1,-1 1 0,0-1-39,-1 0 0,0 0 1,-1 0-1,-1-1 1,0-1-17,0 1 1,-2 0 0,1-1 0,-1 0 0,0 0-35,0-1 1,0 0-1,0-1 1,-2 1 0,-3 0-41,5-3 0,-3 0 0,-1 0 0,-1 1 0,-2 0 0,1-1 1,-1 0-1,2-1 0,0-1-40,-2 1 0,0-1 0,1-1 1,-1 0-1,1-1 0,-1 1 0,-1 0 1,5-1 0,-2 0 0,0 1 0,0 0 0,0 0 0,0-1 0,0-1 0,2-2 0,0-1-353,-7 0 0,1-2 0,0-1 0,2-2 0,2-2 0,4 0-626,-5-3 0,5-2 0,0-4 1215,-4-11 0,0-5 0,7 2 0,12 7 0,4 0 0,4-11 0,1 0 0</inkml:trace>
  <inkml:trace contextRef="#ctx0" brushRef="#br0" timeOffset="180129">13005 14322 7735,'-35'-8'19,"0"0"1,0 0 0,0 1 0,0-1 0,0 0 0,0 0-1,0 0 1,0 0 0,3-1 0,2 1 0,-2-1 0,-3 0 23,1 0 0,-2 0 0,-3-1 0,0 0 0,-1 0 0,2 0 0,3-1 0,3 1 8,-5-2 0,5-1 0,1 0 0,-4-4 39,8 3 0,-2-3 0,-1-1 0,-1-2 0,0 0 0,1 0 0,2 1 0,1 1-6,-2-3 0,3 1 0,0 0 0,1-2 0,-2-1-67,0 0 0,-2-1 0,0-1 1,0-1-1,1-1 0,4-1 0,5 0 6,4-2 0,4-1 1,2-2-1,3 1 1,1 0-1,0 1 15,0-7 1,2 0 0,2 1-1,2-3-8,0 6 0,1-1 1,2-2-1,0 1 1,2 1-1,2 2 72,2 2 0,1 2 0,3 0 0,2 1 0,4-2-98,-1 7 0,3-1 0,3 0 0,2-1 0,1 0 0,1 0 0,1 1 0,-2 1 0,0 1 0,-2 1-5,3-1 1,-2 1-1,-1 2 1,1 1 0,0-1-1,2 0 1,3 0-9,-5 2 0,2-2 1,1 1-1,1-1 0,1 0 1,0 0-1,1 1 0,0 0 1,0 3-1,0 0 1,0 3-2,4 0 0,1 2 1,0 2-1,1 2 0,-1 0 1,0 1-1,0 1 0,-1 0 1,-1 0-15,4-1 1,-3 0 0,-1 1 0,1 0 0,0 2 0,2 0-1,3 2 11,-9 1 1,3 0 0,1 0-1,1 1 1,0 0 0,2 1-1,-1 1 1,0 1 0,0 1 0,-1 2-1,-1 1 1,-1 1-22,-3 2 0,0 2 0,0 1 0,-1 2 1,0 0-1,0 2 0,-1 0 0,-1 2 0,0-1 1,0 1-1,-1 0 0,0 0-19,1 2 1,-1 1 0,1 0 0,-2 0 0,0 1-1,0 1 1,-1 0 0,0 1 0,-2 0 0,0 0-1,0 1 5,0 2 0,1 1 0,0 0 0,0 1 1,-2 1-1,-1-1 0,-2 1 0,-3 0 0,-2-1 1,-3 1 47,-4 1 0,-2 1 0,-3 0 0,-2 0 0,-2 0 0,-2-1 0,-1-1 0,-1-1 51,-1 2 0,-3-2 1,-2-1-1,-1 0 0,-1-1 1,-1 0 9,-1 0 0,-1 0 0,-1 0 0,-2 0 0,0-2 0,0 1 8,-2-1 1,1-1 0,0-1-1,-3 1 1,-2 0 0,-4 0 16,4-5 0,-4 0 0,-2 1 1,-2 0-1,-1 0 0,-1 0 1,-1 0-1,1-1 0,1 0 1,1-2-1,2 0-86,-2 0 0,2-1 0,1 0 0,0-2 0,1 0 0,-2 1 0,-1 0 0,-3 1-18,4-3 0,-1 2 0,-1-1 0,-2 1 0,0 1 0,-1-1 0,0 0 0,0 0 0,0-1 0,0 0 0,1-1 0,1-1-237,-4 1 0,1-1 0,-1-1 1,0 0-1,1 0 0,0-1 0,0-1 1,1 0-1,1 1 0,1-1-214,-5 2 1,3-1 0,0 0 0,1-1 0,0 0 0,-2 1 0,-2 1 380,6-3 0,-3 0 0,0 1 1,-2 0-1,-1 1 0,1-1 0,1 0 1,1-1-1,2-1 0,4 0 1,2-1-1,-6 2 0,4-2 0,3 0 1,-2-1-1,-4 1 0,0 0 1,0 0-1,1 0 0</inkml:trace>
  <inkml:trace contextRef="#ctx0" brushRef="#br0" timeOffset="181422">5136 14663 4640,'-31'0'147,"-1"0"0,1-1 0,-1 1 1,0 0-1,-6-2 0,-2-1 0,0 0 1,2 0-1,3-1 8,-1 0 0,4-2 0,-3 0-94,0 0 0,-2-2 0,0 1 0,1-1 122,-2-2 0,2 1 0,0-2-41,0 0 0,0-1 0,0 0-18,2-2 0,-1 0 0,1-2-80,1 1 1,1 0 0,-2-7 63,10 2 1,-3-5-1,0-3 1,-1-1-1,2-1 1,1 1-1,3 3-85,-3-3 1,4 2-1,1-2 1,-1-4 7,6 6 0,-1-2 1,-1-4-1,-1-1 1,2-1-1,1 1 1,1 0-1,4 3 1,3 2 48,2-8 1,6 2-1,3 2 1,0-3-7,-1 5 0,1-2 0,1 0 1,1 0-1,1 0 0,1 3 20,4-6 1,2 3 0,3 0-1,5-2-94,-4 10 1,3-2 0,2-1-1,3 0 1,0 0 0,2 0 0,-2 1-1,0 2 1,-1 1-27,2-2 0,0 2 0,-1 1 0,0 1 0,3-1 0,1-1 14,-4 4 0,1-1 0,2-1 0,1-1 0,0 0 0,1 1 0,-1 1 0,0 2 0,-1 1 0,-1 3-28,7-1 1,-2 3 0,0 2 0,-1 1 0,1 2 0,1-1 17,0 0 0,2 1 0,-1 0 0,1 2 0,-1 0 0,1 1 22,0 0 0,1 2 0,-1 0 0,1 1 0,-1 1 0,1 1 4,-1 1 1,1 1 0,-1 1 0,1 1-1,-1 1 1,0 0-59,-1 2 0,0 0 0,0 1 1,0 1-1,-1 1 0,-1 1 54,0 1 0,-1 0 0,0 1 0,-1 2 0,0 1 0,0 3-15,-5 0 0,1 1 0,0 3 0,0 1 0,-1 0 0,-1 1 0,-2 0 0,-1-2 13,2 3 1,-3-1-1,-1 0 1,0 1 0,-2 1-1,1 2 2,-1 0 0,0 2 0,0 2 0,-1 0 0,-1 0 0,-3-1 0,-2-1 13,-3 2 1,-3 0-1,-2-1 1,-2 0-1,-1 0-12,-2 0 0,0 1 0,-3-1 1,0 0-1,-2 0 18,0 0 1,-2-1 0,-1 1-1,-1-1 1,-1 0-20,-2 0 0,-1 0 0,-1 0 0,-1-1 0,0 0-7,-1 0 0,-1-2 1,0 1-1,-3 0 0,-3 3-140,5-9 0,-3 3 1,-2 0-1,-2 1 0,-1 0 1,0 0-1,0 0 1,1-1-1,1-1 0,1-2-63,-1 2 1,1-1-1,1-2 1,0 0-1,0 0 1,-2 1-1,-2 1 39,2-1 0,-2 1 0,-2 1 0,0 1 0,-1 0 1,0 0-1,1-1 0,1-1 0,0-1 0,3-3-376,-4 3 1,2-3 0,2-1 0,-1-1 0,0 1 0,-2 0 520,2 0 1,-2 1 0,-2 0 0,1 0-1,-1 0 1,2-1 0,2 0 0,2-3-1,-5 4 1,4-2 0,0-1 0,-1 0-1,0 1 1,-1-1 0,1 1 0,0-1-1,0 1 1</inkml:trace>
  <inkml:trace contextRef="#ctx0" brushRef="#br0" timeOffset="183922">3716 14773 6615,'-36'12'1534,"8"-2"530,28-10-2633,0 0 1510,119 14-1248,-90-11 0,0-2 0,3 1 339,-2 1 1,4-1 0,2 1 0,1 0 0,0 0-1,-3-2-91,1 1 1,-1-2 0,-1 1 0,0-1 0,2 0 106,-3-1 0,1 1 0,1-1 0,0 0 1,0 0-1,1 0-16,-2 0 0,0 0 0,0 0 0,1 0 0,0 0 0,1 0 0,0 0-8,1-1 1,-1 0 0,0 1 0,2-1 0,1 0 0,4 0-1,5 0-50,-18 0 1,2 1-1,2 0 1,1-1-1,3 1 1,0-1-1,2 0 1,1 1-1,1-1 1,0 1-1,1-1 1,0 0 0,0 1-1,0-1 1,0 0-1,-1 1 1,0-1-1,-1 1 1,-2-1-1,0 1 1,-2 0-1,-2-1 38,6 1 0,-1 0 1,-2-1-1,-2 1 1,0 0-1,-1 0 1,1 0-1,-1 0 1,0 0-1,2 0 1,0 0-1,2 0 1,1-1-1,2 1-12,-8 0 0,2 0 1,0 0-1,2 0 0,1 0 1,0 0-1,2-1 0,0 1 1,0 0-1,1 0 0,0 0 1,0-1-1,1 1 1,-1 0-1,0 0 0,0 0 1,-1-1-1,0 1 0,-1 0 1,-1 0-1,0 1 0,-2-1 1,-1 0-1,-1 0 0,-1 1 14,10-1 0,-2 0 0,-1 1 0,-2 0 0,-1-1 0,0 1 0,-2 0 0,1 0 0,0 0 0,-1 0 0,1 0 0,1 0 0,1 0 2,-1 0 1,1-1 0,-1 1 0,1 0 0,0 1 0,-1-1 0,1 0-1,0 0 1,0 0 0,1 0 0,-1 0 0,0 1 0,0-1 0,1 0 23,-3 0 1,0 1 0,1-1-1,-1 0 1,1 1 0,-1-1-1,1 1 1,0-1 0,0 1 0,-1-1-1,1 1 1,0-1 0,0 1-1,1 0 1,-1-1-25,-1 1 0,-1 0 0,0-1 1,-1 1-1,0-1 0,0 1 1,1 0-1,0-1 0,0 1 1,1 0-1,1 0 0,1 0 1,1 0-1,2 0 0,1 1 0,1 0-59,-12-1 1,1 0-1,0 0 1,2 1-1,1 0 1,1-1 0,0 1-1,1 0 1,1 0-1,1 0 1,0 0-1,0 0 1,1 0 0,1 0-1,0 0 1,0 0-1,0 0 1,1 1-1,-1-1 1,1 0 0,0 1-1,-1-1 1,1 0-1,-1 1 1,0-1-1,-1 0 1,1 1 0,-2-1-1,1 0 1,-1 0-1,-1 0 1,-1 1-1,0-1 1,-1 0 0,-1 0-1,-1 0 1,-1-1-21,9 2 0,-2-1 0,-1 0 0,-1 0 1,-1 0-1,-1 0 0,-1 0 0,0 0 0,-1 0 1,1 0-1,-1 0 0,0 0 0,1 1 0,0-1 1,1 0-1,1 0 0,1 0 0,1 1 0,1-1 1,2 1-1,2 0 63,-13-1 0,2 0 0,1 0 0,1 0 0,1 1 0,1-1 0,1 0 0,1 1 0,0-1 0,1 1 0,1 0 0,0 0 0,1-1 0,1 1 0,-1 0 0,1 0 0,1 0 0,-1 0 0,1 0 0,0-1 0,0 1 0,-1 0 0,1 0 0,-1 0 0,1 0 0,-1 0 0,-1 0 0,0 0 0,0 0 0,-1 0 0,0-1 0,-1 1 0,-1 0 0,-1 0 0,0-1 0,-2 1 0,0-1 0,-2 1 0,0-1 0,-2 0 0,-1 1 0,-1-1 0,-2 0 0,-1 0 0,-2 0 0,21 1 0,-5 0 0,-4 0 0,-2 0 0,-3 0 0,0-1 0,-1 1 0,0-1 0,1 1 0,3 0 0,2 0 0,-1 0 0,1 0 0,-1 0 0,0 0 0,1 0 0,-1-1 0,0 1 0,1 0 0,-1 0 0,0 0 0,0 0 0,1 0 0,-1 0 0,0 0 0,1 0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tiff"/><Relationship Id="rId7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s.gle/xBk8LWa5E4x8YDuQ6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WHUhuhoHyaBrnEjK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7.png"/><Relationship Id="rId9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W357DqpEfRB58nro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0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00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Confidence Interval for Means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16491" y="7156346"/>
            <a:ext cx="10787424" cy="995948"/>
            <a:chOff x="1048511" y="1119124"/>
            <a:chExt cx="10787424" cy="995948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2757313" y="1363182"/>
              <a:ext cx="907862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Here,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 follows a Student’s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-model (i.e.,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-distribution) with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-1 degrees of freedom.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8511" y="1119124"/>
              <a:ext cx="1564060" cy="9959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7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/>
          <p:cNvGrpSpPr/>
          <p:nvPr/>
        </p:nvGrpSpPr>
        <p:grpSpPr>
          <a:xfrm>
            <a:off x="749891" y="8405260"/>
            <a:ext cx="8705089" cy="701753"/>
            <a:chOff x="1581911" y="2368038"/>
            <a:chExt cx="8705089" cy="70175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81911" y="2368038"/>
              <a:ext cx="1792660" cy="701753"/>
            </a:xfrm>
            <a:prstGeom prst="rect">
              <a:avLst/>
            </a:prstGeom>
          </p:spPr>
        </p:pic>
        <p:sp>
          <p:nvSpPr>
            <p:cNvPr id="24" name="텍스트 상자 23"/>
            <p:cNvSpPr txBox="1"/>
            <p:nvPr/>
          </p:nvSpPr>
          <p:spPr>
            <a:xfrm>
              <a:off x="3161490" y="2401039"/>
              <a:ext cx="712551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Standard deviation can be estimated with standard error.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텍스트 상자 26"/>
              <p:cNvSpPr txBox="1"/>
              <p:nvPr/>
            </p:nvSpPr>
            <p:spPr>
              <a:xfrm>
                <a:off x="998521" y="940292"/>
                <a:ext cx="10181108" cy="5398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 for Means:</a:t>
                </a:r>
                <a:r>
                  <a:rPr lang="en-US" altLang="ko-KR" dirty="0">
                    <a:solidFill>
                      <a:srgbClr val="C00000"/>
                    </a:solidFill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𝑑𝑓</m:t>
                        </m:r>
                      </m:sub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1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600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instead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Student’s t model are unimodal, symmetric, and bell-shaped similar to the Normal.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As the degrees of freedom increase,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-models look more and more like the Normal.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Assumptions and conditions: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Independence assumption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Normal population assumption: 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Student’s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-models won’t work for </a:t>
                </a:r>
              </a:p>
              <a:p>
                <a:pPr marL="1203325" lvl="2">
                  <a:lnSpc>
                    <a:spcPct val="150000"/>
                  </a:lnSpc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small samples that are badly skewed.</a:t>
                </a:r>
              </a:p>
              <a:p>
                <a:pPr marL="12033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n &gt; 40 or 50, t methods are safe to use</a:t>
                </a:r>
              </a:p>
              <a:p>
                <a:pPr marL="889000" lvl="2" indent="314325">
                  <a:lnSpc>
                    <a:spcPct val="150000"/>
                  </a:lnSpc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most of cases.</a:t>
                </a:r>
              </a:p>
            </p:txBody>
          </p:sp>
        </mc:Choice>
        <mc:Fallback xmlns="">
          <p:sp>
            <p:nvSpPr>
              <p:cNvPr id="27" name="텍스트 상자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21" y="940292"/>
                <a:ext cx="10181108" cy="5398401"/>
              </a:xfrm>
              <a:prstGeom prst="rect">
                <a:avLst/>
              </a:prstGeom>
              <a:blipFill rotWithShape="0">
                <a:blip r:embed="rId9"/>
                <a:stretch>
                  <a:fillRect l="-419" b="-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4559" y="3403943"/>
            <a:ext cx="5643385" cy="317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51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38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Interpreting Confidence Intervals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4" y="912109"/>
            <a:ext cx="10137275" cy="503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College students’ sleep hour: Mean = 6.64, 90% confidence interval [6.272 7.008]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say: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Confidence interval is about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mean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not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individual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students.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90% of all students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sleep between 6.272 and 7.008 hours per night”.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“We are 90% confident that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a randomly selected student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will sleep between 6.272 and 7.008 hours per night”.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“The mean amount students sleep is 6.64 hours 90% of the time.”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Confidence interval doesn’t assume that true mean varies.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 say: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“90% of intervals that could be found in this way would cover the true value.”</a:t>
            </a:r>
          </a:p>
        </p:txBody>
      </p:sp>
    </p:spTree>
    <p:extLst>
      <p:ext uri="{BB962C8B-B14F-4D97-AF65-F5344CB8AC3E}">
        <p14:creationId xmlns:p14="http://schemas.microsoft.com/office/powerpoint/2010/main" val="95563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11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One sample t-test for the mean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027362" y="1152611"/>
                <a:ext cx="10137275" cy="3650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Null hypothesis, H0: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the conditions are met, this statistic follows a Student’s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-model with n-1 degrees of freedom. We use that model to obtain a P-value.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1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62" y="1152611"/>
                <a:ext cx="10137275" cy="3650999"/>
              </a:xfrm>
              <a:prstGeom prst="rect">
                <a:avLst/>
              </a:prstGeom>
              <a:blipFill rotWithShape="0">
                <a:blip r:embed="rId6"/>
                <a:stretch>
                  <a:fillRect l="-421" t="-71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7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22C3218-1929-9E4D-A7E6-B4F7583F8373}"/>
                  </a:ext>
                </a:extLst>
              </p14:cNvPr>
              <p14:cNvContentPartPr/>
              <p14:nvPr/>
            </p14:nvContentPartPr>
            <p14:xfrm>
              <a:off x="767160" y="747720"/>
              <a:ext cx="10541520" cy="57571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22C3218-1929-9E4D-A7E6-B4F7583F83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7800" y="738360"/>
                <a:ext cx="10560240" cy="57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3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9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17-02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7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54964A-3734-914F-9AA6-D82894B742BC}"/>
              </a:ext>
            </a:extLst>
          </p:cNvPr>
          <p:cNvSpPr/>
          <p:nvPr/>
        </p:nvSpPr>
        <p:spPr>
          <a:xfrm>
            <a:off x="3992795" y="2984950"/>
            <a:ext cx="4206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8"/>
              </a:rPr>
              <a:t>https://forms.gle/xBk8LWa5E4x8YDuQ6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14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794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Examples: 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6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087" y="957575"/>
            <a:ext cx="9221826" cy="49183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96483" y="2810107"/>
            <a:ext cx="8999034" cy="278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23260" y="3214213"/>
            <a:ext cx="8999034" cy="97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23260" y="4192859"/>
            <a:ext cx="8999034" cy="97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6483" y="5249425"/>
            <a:ext cx="8999034" cy="626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21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01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Examples: One-sample t-test	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6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1680878" y="783607"/>
            <a:ext cx="9199981" cy="5681291"/>
            <a:chOff x="1828800" y="1034996"/>
            <a:chExt cx="9199981" cy="56812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8800" y="1034996"/>
              <a:ext cx="9013902" cy="22126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8800" y="3252361"/>
              <a:ext cx="9199981" cy="3463926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1596483" y="1750550"/>
            <a:ext cx="8999034" cy="1196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59162" y="2854248"/>
            <a:ext cx="8999034" cy="1146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26504" y="5440069"/>
            <a:ext cx="8999034" cy="353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81351" y="5886804"/>
            <a:ext cx="8999034" cy="57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0109" y="3973573"/>
            <a:ext cx="8999034" cy="1515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64098" y="3385543"/>
            <a:ext cx="5617707" cy="2417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510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698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Intervals and Significance tests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40324" y="912109"/>
                <a:ext cx="10137275" cy="592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Built from the same calculations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Complementary ways of looking at the same question</a:t>
                </a:r>
                <a:r>
                  <a:rPr lang="ko-KR" altLang="en-US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two different perspectives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Hypothesis tests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start with a proposed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parameter value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ask if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are consistent with that value</a:t>
                </a:r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intervals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start with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finds an interval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plausible values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where the parameter may lie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confidence interval contains all the null hypothesis values we can’t reject with these data.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Both use the same standard error of the statistic as a ruler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except for a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proportion</a:t>
                </a: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different from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based on the null hypothesis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12109"/>
                <a:ext cx="10137275" cy="5923866"/>
              </a:xfrm>
              <a:prstGeom prst="rect">
                <a:avLst/>
              </a:prstGeom>
              <a:blipFill rotWithShape="0">
                <a:blip r:embed="rId6"/>
                <a:stretch>
                  <a:fillRect l="-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31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9077F4-C88F-5F42-928F-E2A9DEC5C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50" y="902146"/>
            <a:ext cx="6538369" cy="36919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F973A7-5D95-744B-8597-7B1502A56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4634" y="2689789"/>
            <a:ext cx="6739341" cy="3808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C615810-F012-BC44-9D89-1A1B54BFD12D}"/>
                  </a:ext>
                </a:extLst>
              </p:cNvPr>
              <p:cNvSpPr/>
              <p:nvPr/>
            </p:nvSpPr>
            <p:spPr>
              <a:xfrm>
                <a:off x="-82408" y="-47450"/>
                <a:ext cx="9976841" cy="7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sz="1600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is different from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based on the null hypothesis (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C615810-F012-BC44-9D89-1A1B54BFD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408" y="-47450"/>
                <a:ext cx="9976841" cy="7813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761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065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Choosing the Sample size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40324" y="912109"/>
                <a:ext cx="10137275" cy="502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𝑀𝐸</m:t>
                    </m:r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sSubSup>
                      <m:sSub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∗</m:t>
                        </m:r>
                      </m:sup>
                    </m:sSubSup>
                    <m:r>
                      <a:rPr lang="en-US" altLang="ko-K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𝑀𝐸</m:t>
                    </m:r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b>
                      <m:sup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∗</m:t>
                        </m:r>
                      </m:sup>
                    </m:sSubSup>
                    <m:f>
                      <m:fPr>
                        <m:ctrlPr>
                          <a:rPr lang="mr-IN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before collecting data, we don’t know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addition, without knowing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can’t calculate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can use previous studies or run a pilot study.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*, we can use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instead, if our estimated sample size is 60 or more.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the target sample size is smaller than that, you can use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first, and then finding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then replacing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calculate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correctly again. 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12109"/>
                <a:ext cx="10137275" cy="5025991"/>
              </a:xfrm>
              <a:prstGeom prst="rect">
                <a:avLst/>
              </a:prstGeom>
              <a:blipFill rotWithShape="0">
                <a:blip r:embed="rId6"/>
                <a:stretch>
                  <a:fillRect l="-361" t="-3519" b="-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0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64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17-03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D1B9E-BD91-BD4E-AD89-ADF3BFD1B5C6}"/>
              </a:ext>
            </a:extLst>
          </p:cNvPr>
          <p:cNvSpPr txBox="1"/>
          <p:nvPr/>
        </p:nvSpPr>
        <p:spPr>
          <a:xfrm>
            <a:off x="3984139" y="3105834"/>
            <a:ext cx="4223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Seravek" panose="020B0503040000020004" pitchFamily="34" charset="0"/>
                <a:hlinkClick r:id="rId6"/>
              </a:rPr>
              <a:t>https://forms.gle/WHUhuhoHyaBrnEjKA</a:t>
            </a:r>
            <a:endParaRPr kumimoji="1" lang="en-US" altLang="ko-Kore-KR" dirty="0">
              <a:latin typeface="Seravek" panose="020B0503040000020004" pitchFamily="34" charset="0"/>
            </a:endParaRPr>
          </a:p>
          <a:p>
            <a:pPr algn="ctr"/>
            <a:endParaRPr kumimoji="1"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2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20543" y="2120740"/>
            <a:ext cx="63509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Inferences about means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71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879451"/>
                <a:ext cx="10590758" cy="502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21: Inferences About Means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Central Limit Theorem: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standard error,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Degrees of freedom: the number of values that are free to vary after we estimate parameters.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 for Means:</a:t>
                </a:r>
                <a:r>
                  <a:rPr lang="en-US" altLang="ko-KR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𝑑𝑓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:r>
                  <a:rPr lang="en-US" altLang="ko-KR" i="1" dirty="0" err="1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mr-IN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1 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instead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*)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Hypothesis tests and confidence interval are built from the same calculations, and looking at the same question</a:t>
                </a:r>
                <a:r>
                  <a:rPr lang="ko-KR" altLang="en-US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two different perspectives.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Hypothesis tests start with a proposed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parameter value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ask if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are consistent with that value, while confidence intervals start with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finds an interval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plausible values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where the parameter may lie.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10590758" cy="5025991"/>
              </a:xfrm>
              <a:prstGeom prst="rect">
                <a:avLst/>
              </a:prstGeom>
              <a:blipFill rotWithShape="0">
                <a:blip r:embed="rId6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40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879451"/>
            <a:ext cx="9189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20: Testing Hypotheses About Proportions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Hypothesis testing: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logic of jury trial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P-value: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probability of seeing the observed data given that the null hypothesis is true.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is for decision-making, but it should not be blinded. It’s context-dependent.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Many issues related to P-values: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“Small P value can make a hypothesis more plausible, but the difference may not be dramatic.”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Problems in misuses of P-value are just the tip of the iceberg.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not fool ourselves!</a:t>
            </a:r>
          </a:p>
        </p:txBody>
      </p:sp>
    </p:spTree>
    <p:extLst>
      <p:ext uri="{BB962C8B-B14F-4D97-AF65-F5344CB8AC3E}">
        <p14:creationId xmlns:p14="http://schemas.microsoft.com/office/powerpoint/2010/main" val="117871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36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Central Limit Theorem for Means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912109"/>
                <a:ext cx="9189924" cy="377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quantitative data, sample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How can we know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?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use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s,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sample standard deviation based on data.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standard error: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Normal models for SE, i.e.,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work for large sample sizes well.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people began to notice problems with smaller samples.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912109"/>
                <a:ext cx="9189924" cy="3776931"/>
              </a:xfrm>
              <a:prstGeom prst="rect">
                <a:avLst/>
              </a:prstGeom>
              <a:blipFill rotWithShape="0">
                <a:blip r:embed="rId6"/>
                <a:stretch>
                  <a:fillRect l="-398" t="-46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15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50276" y="3990777"/>
            <a:ext cx="3588657" cy="1966387"/>
            <a:chOff x="650276" y="3990777"/>
            <a:chExt cx="3588657" cy="19663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276" y="3990777"/>
              <a:ext cx="3588657" cy="1966387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754931" y="4235306"/>
              <a:ext cx="11458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dashed: 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z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solid: 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84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Gosset’s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912109"/>
            <a:ext cx="9189924" cy="47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William S.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Gosset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(1876-1937)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327" y="1550507"/>
            <a:ext cx="1662814" cy="187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3622268" y="1454707"/>
                <a:ext cx="7471830" cy="401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Chief Experimental Brewer for the Guinness Brewery in Dublin, Ireland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His sample sizes were very small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often 3 or 4.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He found that when he used the standard error,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as an estimate of the standard deviation of the mean, the shape of the sampling model changed.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Guinness Company did not allow their employees to publish, so he published the paper under the pseudonym, “Student”: thus,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Student’s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68" y="1454707"/>
                <a:ext cx="7471830" cy="4013406"/>
              </a:xfrm>
              <a:prstGeom prst="rect">
                <a:avLst/>
              </a:prstGeom>
              <a:blipFill rotWithShape="0">
                <a:blip r:embed="rId8"/>
                <a:stretch>
                  <a:fillRect l="-489" r="-2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12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805" b="7725"/>
          <a:stretch/>
        </p:blipFill>
        <p:spPr>
          <a:xfrm>
            <a:off x="3537858" y="1494335"/>
            <a:ext cx="6215742" cy="33203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96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Degrees of freedom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4" y="912109"/>
                <a:ext cx="10137275" cy="4662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Gosset’s sampling distribution model is always bell-shaped, but the tail was a little bit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heavier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with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small samples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 This was related to a parameter, called degrees of freedom.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Degrees of freedom: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number of values that are free to vary after we’ve estimated parameters.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E.g., we have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points, and then have estimated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then degrees of freedom (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=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- 1.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12109"/>
                <a:ext cx="10137275" cy="4662815"/>
              </a:xfrm>
              <a:prstGeom prst="rect">
                <a:avLst/>
              </a:prstGeom>
              <a:blipFill rotWithShape="0">
                <a:blip r:embed="rId9"/>
                <a:stretch>
                  <a:fillRect l="-361" b="-3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17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767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standard deviation is divided by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n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mr-IN" altLang="ko-KR" sz="2800" dirty="0">
                <a:latin typeface="Seravek" charset="0"/>
                <a:ea typeface="Seravek" charset="0"/>
                <a:cs typeface="Seravek" charset="0"/>
              </a:rPr>
              <a:t>–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1 (finally)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027362" y="539722"/>
                <a:ext cx="10137275" cy="558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we know the true population mean,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sample standard deviation is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𝑠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mr-IN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mr-IN" altLang="ko-KR" b="0" i="1" smtClean="0"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𝜇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Given that we don’t know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are using sample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instead.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the data value tend to be close to their own sample mean, not the population mean (i.e., degrees of freedom decreased).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our estimated standard deviation is always (systematically) smaller than the true standard deviation.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By dividing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by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n-1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(degrees of freedom) instead of by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can fix the bias (i.e., making the standard deviation larger).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sample size is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small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difference is much more important.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62" y="539722"/>
                <a:ext cx="10137275" cy="5581336"/>
              </a:xfrm>
              <a:prstGeom prst="rect">
                <a:avLst/>
              </a:prstGeom>
              <a:blipFill>
                <a:blip r:embed="rId6"/>
                <a:stretch>
                  <a:fillRect l="-375" r="-250" b="-6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EDBDCAD-7213-D247-B1E8-D49C49D37C1B}"/>
                  </a:ext>
                </a:extLst>
              </p14:cNvPr>
              <p14:cNvContentPartPr/>
              <p14:nvPr/>
            </p14:nvContentPartPr>
            <p14:xfrm>
              <a:off x="615960" y="362160"/>
              <a:ext cx="11452680" cy="59698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EDBDCAD-7213-D247-B1E8-D49C49D37C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600" y="352800"/>
                <a:ext cx="11471400" cy="59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5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166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17-01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3B878-C47D-7840-B488-7B4B5D58C1B4}"/>
              </a:ext>
            </a:extLst>
          </p:cNvPr>
          <p:cNvSpPr txBox="1"/>
          <p:nvPr/>
        </p:nvSpPr>
        <p:spPr>
          <a:xfrm>
            <a:off x="4043451" y="3105834"/>
            <a:ext cx="4105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Seravek" panose="020B0503040000020004" pitchFamily="34" charset="0"/>
                <a:hlinkClick r:id="rId6"/>
              </a:rPr>
              <a:t>https://forms.gle/W357DqpEfRB58nro7</a:t>
            </a:r>
            <a:endParaRPr kumimoji="1" lang="en-US" altLang="ko-Kore-KR" dirty="0">
              <a:latin typeface="Seravek" panose="020B0503040000020004" pitchFamily="34" charset="0"/>
            </a:endParaRPr>
          </a:p>
          <a:p>
            <a:pPr algn="ctr"/>
            <a:endParaRPr kumimoji="1"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8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360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What </a:t>
            </a:r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Gosset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see: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742" y="968108"/>
            <a:ext cx="3580896" cy="2192329"/>
            <a:chOff x="1846942" y="797931"/>
            <a:chExt cx="3580896" cy="21923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6942" y="1191815"/>
              <a:ext cx="2833914" cy="1798445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2007991" y="797931"/>
              <a:ext cx="34198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 err="1"/>
                <a:t>Gosset’s</a:t>
              </a:r>
              <a:r>
                <a:rPr kumimoji="1" lang="en-US" altLang="ko-KR" sz="1600" dirty="0"/>
                <a:t> simulation (sample </a:t>
              </a:r>
              <a:r>
                <a:rPr kumimoji="1" lang="en-US" altLang="ko-KR" sz="1600" i="1" dirty="0"/>
                <a:t>n</a:t>
              </a:r>
              <a:r>
                <a:rPr kumimoji="1" lang="en-US" altLang="ko-KR" sz="1600" dirty="0"/>
                <a:t> = 4)</a:t>
              </a:r>
              <a:endParaRPr kumimoji="1" lang="ko-KR" altLang="en-US" sz="16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863849" y="968108"/>
            <a:ext cx="6181338" cy="2192329"/>
            <a:chOff x="4863849" y="968108"/>
            <a:chExt cx="6181338" cy="21923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849" y="1363861"/>
              <a:ext cx="2318658" cy="179657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9861" y="1361992"/>
              <a:ext cx="2803092" cy="1796576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5035829" y="968108"/>
              <a:ext cx="21466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/>
                <a:t>Computer simulation</a:t>
              </a:r>
              <a:endParaRPr kumimoji="1" lang="ko-KR" altLang="en-US" sz="1600" dirty="0"/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8204538" y="968108"/>
              <a:ext cx="28406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When </a:t>
              </a:r>
              <a:r>
                <a:rPr kumimoji="1" lang="en-US" altLang="ko-KR" sz="1600"/>
                <a:t>normal model is </a:t>
              </a:r>
              <a:r>
                <a:rPr kumimoji="1" lang="en-US" altLang="ko-KR" sz="1600" dirty="0"/>
                <a:t>used</a:t>
              </a:r>
              <a:endParaRPr kumimoji="1" lang="ko-KR" altLang="en-US" sz="16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226629" y="3689188"/>
            <a:ext cx="3588657" cy="1966387"/>
            <a:chOff x="650276" y="3990777"/>
            <a:chExt cx="3588657" cy="196638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276" y="3990777"/>
              <a:ext cx="3588657" cy="1966387"/>
            </a:xfrm>
            <a:prstGeom prst="rect">
              <a:avLst/>
            </a:prstGeom>
          </p:spPr>
        </p:pic>
        <p:sp>
          <p:nvSpPr>
            <p:cNvPr id="22" name="텍스트 상자 21"/>
            <p:cNvSpPr txBox="1"/>
            <p:nvPr/>
          </p:nvSpPr>
          <p:spPr>
            <a:xfrm>
              <a:off x="694037" y="4121411"/>
              <a:ext cx="1145867" cy="79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dashed: </a:t>
              </a:r>
              <a:r>
                <a:rPr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z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solid: </a:t>
              </a:r>
              <a:r>
                <a:rPr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8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5265</TotalTime>
  <Words>1574</Words>
  <Application>Microsoft Macintosh PowerPoint</Application>
  <PresentationFormat>와이드스크린</PresentationFormat>
  <Paragraphs>172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698</cp:revision>
  <dcterms:created xsi:type="dcterms:W3CDTF">2017-08-24T21:55:02Z</dcterms:created>
  <dcterms:modified xsi:type="dcterms:W3CDTF">2021-04-28T04:17:17Z</dcterms:modified>
</cp:coreProperties>
</file>